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heme/theme9.xml" ContentType="application/vnd.openxmlformats-officedocument.them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7.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ags/tag12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96" r:id="rId5"/>
    <p:sldMasterId id="2147483712" r:id="rId6"/>
    <p:sldMasterId id="2147483732" r:id="rId7"/>
    <p:sldMasterId id="2147483757" r:id="rId8"/>
    <p:sldMasterId id="2147483773" r:id="rId9"/>
    <p:sldMasterId id="2147483796" r:id="rId10"/>
    <p:sldMasterId id="2147483818" r:id="rId11"/>
    <p:sldMasterId id="2147483869" r:id="rId12"/>
  </p:sldMasterIdLst>
  <p:notesMasterIdLst>
    <p:notesMasterId r:id="rId48"/>
  </p:notesMasterIdLst>
  <p:sldIdLst>
    <p:sldId id="366" r:id="rId13"/>
    <p:sldId id="362" r:id="rId14"/>
    <p:sldId id="358" r:id="rId15"/>
    <p:sldId id="369" r:id="rId16"/>
    <p:sldId id="357" r:id="rId17"/>
    <p:sldId id="311" r:id="rId18"/>
    <p:sldId id="363" r:id="rId19"/>
    <p:sldId id="327" r:id="rId20"/>
    <p:sldId id="353" r:id="rId21"/>
    <p:sldId id="325" r:id="rId22"/>
    <p:sldId id="326" r:id="rId23"/>
    <p:sldId id="367" r:id="rId24"/>
    <p:sldId id="328" r:id="rId25"/>
    <p:sldId id="330" r:id="rId26"/>
    <p:sldId id="331" r:id="rId27"/>
    <p:sldId id="332" r:id="rId28"/>
    <p:sldId id="333" r:id="rId29"/>
    <p:sldId id="334" r:id="rId30"/>
    <p:sldId id="335" r:id="rId31"/>
    <p:sldId id="336" r:id="rId32"/>
    <p:sldId id="365" r:id="rId33"/>
    <p:sldId id="338" r:id="rId34"/>
    <p:sldId id="339" r:id="rId35"/>
    <p:sldId id="340" r:id="rId36"/>
    <p:sldId id="341" r:id="rId37"/>
    <p:sldId id="344" r:id="rId38"/>
    <p:sldId id="345" r:id="rId39"/>
    <p:sldId id="346" r:id="rId40"/>
    <p:sldId id="347" r:id="rId41"/>
    <p:sldId id="348" r:id="rId42"/>
    <p:sldId id="349" r:id="rId43"/>
    <p:sldId id="354" r:id="rId44"/>
    <p:sldId id="370" r:id="rId45"/>
    <p:sldId id="351" r:id="rId46"/>
    <p:sldId id="364" r:id="rId47"/>
  </p:sldIdLst>
  <p:sldSz cx="9602788" cy="6858000"/>
  <p:notesSz cx="6858000" cy="9144000"/>
  <p:defaultTextStyle>
    <a:defPPr>
      <a:defRPr lang="en-GB"/>
    </a:defPPr>
    <a:lvl1pPr algn="ctr" rtl="0" fontAlgn="base">
      <a:lnSpc>
        <a:spcPct val="86000"/>
      </a:lnSpc>
      <a:spcBef>
        <a:spcPct val="0"/>
      </a:spcBef>
      <a:spcAft>
        <a:spcPct val="0"/>
      </a:spcAft>
      <a:defRPr sz="2000" kern="1200">
        <a:solidFill>
          <a:schemeClr val="tx1"/>
        </a:solidFill>
        <a:latin typeface="Arial" charset="0"/>
        <a:ea typeface="+mn-ea"/>
        <a:cs typeface="+mn-cs"/>
      </a:defRPr>
    </a:lvl1pPr>
    <a:lvl2pPr marL="457200" algn="ctr" rtl="0" fontAlgn="base">
      <a:lnSpc>
        <a:spcPct val="86000"/>
      </a:lnSpc>
      <a:spcBef>
        <a:spcPct val="0"/>
      </a:spcBef>
      <a:spcAft>
        <a:spcPct val="0"/>
      </a:spcAft>
      <a:defRPr sz="2000" kern="1200">
        <a:solidFill>
          <a:schemeClr val="tx1"/>
        </a:solidFill>
        <a:latin typeface="Arial" charset="0"/>
        <a:ea typeface="+mn-ea"/>
        <a:cs typeface="+mn-cs"/>
      </a:defRPr>
    </a:lvl2pPr>
    <a:lvl3pPr marL="914400" algn="ctr" rtl="0" fontAlgn="base">
      <a:lnSpc>
        <a:spcPct val="86000"/>
      </a:lnSpc>
      <a:spcBef>
        <a:spcPct val="0"/>
      </a:spcBef>
      <a:spcAft>
        <a:spcPct val="0"/>
      </a:spcAft>
      <a:defRPr sz="2000" kern="1200">
        <a:solidFill>
          <a:schemeClr val="tx1"/>
        </a:solidFill>
        <a:latin typeface="Arial" charset="0"/>
        <a:ea typeface="+mn-ea"/>
        <a:cs typeface="+mn-cs"/>
      </a:defRPr>
    </a:lvl3pPr>
    <a:lvl4pPr marL="1371600" algn="ctr" rtl="0" fontAlgn="base">
      <a:lnSpc>
        <a:spcPct val="86000"/>
      </a:lnSpc>
      <a:spcBef>
        <a:spcPct val="0"/>
      </a:spcBef>
      <a:spcAft>
        <a:spcPct val="0"/>
      </a:spcAft>
      <a:defRPr sz="2000" kern="1200">
        <a:solidFill>
          <a:schemeClr val="tx1"/>
        </a:solidFill>
        <a:latin typeface="Arial" charset="0"/>
        <a:ea typeface="+mn-ea"/>
        <a:cs typeface="+mn-cs"/>
      </a:defRPr>
    </a:lvl4pPr>
    <a:lvl5pPr marL="1828800" algn="ctr" rtl="0" fontAlgn="base">
      <a:lnSpc>
        <a:spcPct val="86000"/>
      </a:lnSpc>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950">
          <p15:clr>
            <a:srgbClr val="A4A3A4"/>
          </p15:clr>
        </p15:guide>
        <p15:guide id="2" orient="horz" pos="808">
          <p15:clr>
            <a:srgbClr val="A4A3A4"/>
          </p15:clr>
        </p15:guide>
        <p15:guide id="3" orient="horz" pos="3144" userDrawn="1">
          <p15:clr>
            <a:srgbClr val="A4A3A4"/>
          </p15:clr>
        </p15:guide>
        <p15:guide id="4" pos="290">
          <p15:clr>
            <a:srgbClr val="A4A3A4"/>
          </p15:clr>
        </p15:guide>
        <p15:guide id="5" pos="5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D30"/>
    <a:srgbClr val="008075"/>
    <a:srgbClr val="932077"/>
    <a:srgbClr val="595997"/>
    <a:srgbClr val="BA2C2B"/>
    <a:srgbClr val="F48132"/>
    <a:srgbClr val="FBAE17"/>
    <a:srgbClr val="72BE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834F15-7EEA-4F32-BC67-7D13539A375D}" v="2" dt="2024-11-05T08:20:36.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97" autoAdjust="0"/>
    <p:restoredTop sz="94530" autoAdjust="0"/>
  </p:normalViewPr>
  <p:slideViewPr>
    <p:cSldViewPr snapToGrid="0" showGuides="1">
      <p:cViewPr varScale="1">
        <p:scale>
          <a:sx n="64" d="100"/>
          <a:sy n="64" d="100"/>
        </p:scale>
        <p:origin x="1128" y="32"/>
      </p:cViewPr>
      <p:guideLst>
        <p:guide orient="horz" pos="3950"/>
        <p:guide orient="horz" pos="808"/>
        <p:guide orient="horz" pos="3144"/>
        <p:guide pos="290"/>
        <p:guide pos="5898"/>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presProps" Target="presProps.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notesMaster" Target="notesMasters/notesMaster1.xml"/><Relationship Id="rId8" Type="http://schemas.openxmlformats.org/officeDocument/2006/relationships/slideMaster" Target="slideMasters/slideMaster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87688D-04E1-484A-A1B1-C49604C201A7}" type="doc">
      <dgm:prSet loTypeId="urn:microsoft.com/office/officeart/2005/8/layout/chevron2" loCatId="process" qsTypeId="urn:microsoft.com/office/officeart/2005/8/quickstyle/3d3" qsCatId="3D" csTypeId="urn:microsoft.com/office/officeart/2005/8/colors/accent2_2" csCatId="accent2" phldr="1"/>
      <dgm:spPr/>
      <dgm:t>
        <a:bodyPr/>
        <a:lstStyle/>
        <a:p>
          <a:endParaRPr lang="en-GB"/>
        </a:p>
      </dgm:t>
    </dgm:pt>
    <dgm:pt modelId="{567C1FCE-EFD4-4E84-BFEF-7FC6DE2EEA84}">
      <dgm:prSet phldrT="[Text]" custT="1"/>
      <dgm:spPr>
        <a:xfrm rot="5400000">
          <a:off x="-185966" y="189497"/>
          <a:ext cx="1239777" cy="867844"/>
        </a:xfrm>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GB" sz="2000" b="1">
              <a:latin typeface="Calibri"/>
              <a:ea typeface="+mn-ea"/>
              <a:cs typeface="+mn-cs"/>
            </a:rPr>
            <a:t>1</a:t>
          </a:r>
          <a:endParaRPr lang="en-GB" sz="2000" b="1" dirty="0">
            <a:latin typeface="Calibri"/>
            <a:ea typeface="+mn-ea"/>
            <a:cs typeface="+mn-cs"/>
          </a:endParaRPr>
        </a:p>
      </dgm:t>
    </dgm:pt>
    <dgm:pt modelId="{776C57D1-3CE2-4C3B-BAAC-398F2B25D255}" type="parTrans" cxnId="{1DB3AFD9-D9EF-4161-BC75-EB7150D2645E}">
      <dgm:prSet/>
      <dgm:spPr/>
      <dgm:t>
        <a:bodyPr/>
        <a:lstStyle/>
        <a:p>
          <a:endParaRPr lang="en-GB" sz="1600"/>
        </a:p>
      </dgm:t>
    </dgm:pt>
    <dgm:pt modelId="{78135984-E3D1-4833-AE71-526492E2A676}" type="sibTrans" cxnId="{1DB3AFD9-D9EF-4161-BC75-EB7150D2645E}">
      <dgm:prSet/>
      <dgm:spPr/>
      <dgm:t>
        <a:bodyPr/>
        <a:lstStyle/>
        <a:p>
          <a:endParaRPr lang="en-GB" sz="1600"/>
        </a:p>
      </dgm:t>
    </dgm:pt>
    <dgm:pt modelId="{ACD7F91E-B8D9-4731-9D41-4D03DE61D8CF}">
      <dgm:prSet phldrT="[Text]" custT="1"/>
      <dgm:spPr>
        <a:xfrm rot="5400000">
          <a:off x="4145794" y="-3274419"/>
          <a:ext cx="805855" cy="7361755"/>
        </a:xfrm>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GB" sz="2000"/>
            <a:t>Ngay khi đến Cơ sơ y tế, xuất trình các chứng từ cần thiết: Thẻ bảo hiểm, CMND / Khai sinh</a:t>
          </a:r>
          <a:endParaRPr lang="en-GB" sz="2000" dirty="0">
            <a:latin typeface="Calibri"/>
            <a:ea typeface="+mn-ea"/>
            <a:cs typeface="+mn-cs"/>
          </a:endParaRPr>
        </a:p>
      </dgm:t>
    </dgm:pt>
    <dgm:pt modelId="{A7534B7B-B1F9-47F1-AFCF-16C2D77CF8D2}" type="parTrans" cxnId="{A9823368-3E64-4FFA-9F5C-BFFF477277A2}">
      <dgm:prSet/>
      <dgm:spPr/>
      <dgm:t>
        <a:bodyPr/>
        <a:lstStyle/>
        <a:p>
          <a:endParaRPr lang="en-GB" sz="1600"/>
        </a:p>
      </dgm:t>
    </dgm:pt>
    <dgm:pt modelId="{ECAB3F79-8601-4D18-8196-C3694F231A4C}" type="sibTrans" cxnId="{A9823368-3E64-4FFA-9F5C-BFFF477277A2}">
      <dgm:prSet/>
      <dgm:spPr/>
      <dgm:t>
        <a:bodyPr/>
        <a:lstStyle/>
        <a:p>
          <a:endParaRPr lang="en-GB" sz="1600"/>
        </a:p>
      </dgm:t>
    </dgm:pt>
    <dgm:pt modelId="{40374525-A0A2-4EA2-BB9D-BA1B292C263F}">
      <dgm:prSet phldrT="[Text]" custT="1"/>
      <dgm:spPr>
        <a:xfrm rot="5400000">
          <a:off x="-185966" y="1282538"/>
          <a:ext cx="1239777" cy="867844"/>
        </a:xfrm>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GB" sz="2000" b="1">
              <a:latin typeface="Calibri"/>
              <a:ea typeface="+mn-ea"/>
              <a:cs typeface="+mn-cs"/>
            </a:rPr>
            <a:t>2</a:t>
          </a:r>
          <a:endParaRPr lang="en-GB" sz="2000" b="1" dirty="0">
            <a:latin typeface="Calibri"/>
            <a:ea typeface="+mn-ea"/>
            <a:cs typeface="+mn-cs"/>
          </a:endParaRPr>
        </a:p>
      </dgm:t>
    </dgm:pt>
    <dgm:pt modelId="{629B8D11-EEF3-494A-9054-B385F1D8E0F4}" type="parTrans" cxnId="{10C3994B-ED97-46A8-A1F8-3CB4ABB3E5F9}">
      <dgm:prSet/>
      <dgm:spPr/>
      <dgm:t>
        <a:bodyPr/>
        <a:lstStyle/>
        <a:p>
          <a:endParaRPr lang="en-GB" sz="1600"/>
        </a:p>
      </dgm:t>
    </dgm:pt>
    <dgm:pt modelId="{D4065C4F-96B6-48CD-83F4-F6CBE1FE9B4B}" type="sibTrans" cxnId="{10C3994B-ED97-46A8-A1F8-3CB4ABB3E5F9}">
      <dgm:prSet/>
      <dgm:spPr/>
      <dgm:t>
        <a:bodyPr/>
        <a:lstStyle/>
        <a:p>
          <a:endParaRPr lang="en-GB" sz="1600"/>
        </a:p>
      </dgm:t>
    </dgm:pt>
    <dgm:pt modelId="{AE8CBFDF-9228-4E22-8520-EE17C202FEDE}">
      <dgm:prSet phldrT="[Text]" custT="1"/>
      <dgm:spPr>
        <a:xfrm rot="5400000">
          <a:off x="4145794" y="-2181378"/>
          <a:ext cx="805855" cy="7361755"/>
        </a:xfrm>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vi-VN" sz="2000" dirty="0"/>
            <a:t>Điều trị theo hướng dẫn của bệnh viện và chờ được </a:t>
          </a:r>
          <a:r>
            <a:rPr lang="en-US" sz="2000" dirty="0" err="1"/>
            <a:t>xác</a:t>
          </a:r>
          <a:r>
            <a:rPr lang="en-US" sz="2000" dirty="0"/>
            <a:t> </a:t>
          </a:r>
          <a:r>
            <a:rPr lang="en-US" sz="2000" dirty="0" err="1"/>
            <a:t>nhận</a:t>
          </a:r>
          <a:r>
            <a:rPr lang="en-US" sz="2000" dirty="0"/>
            <a:t> </a:t>
          </a:r>
          <a:r>
            <a:rPr lang="vi-VN" sz="2000" dirty="0"/>
            <a:t>bảo lãnh viện phí</a:t>
          </a:r>
          <a:endParaRPr lang="en-GB" sz="2000" dirty="0"/>
        </a:p>
      </dgm:t>
    </dgm:pt>
    <dgm:pt modelId="{35E7CF38-A467-4637-B05B-E0F54F856221}" type="parTrans" cxnId="{55EC3256-73F4-46C1-A3CA-E462E95BA0AB}">
      <dgm:prSet/>
      <dgm:spPr/>
      <dgm:t>
        <a:bodyPr/>
        <a:lstStyle/>
        <a:p>
          <a:endParaRPr lang="en-GB" sz="1600"/>
        </a:p>
      </dgm:t>
    </dgm:pt>
    <dgm:pt modelId="{04E2A97F-E6BE-4B44-8926-745671A188F8}" type="sibTrans" cxnId="{55EC3256-73F4-46C1-A3CA-E462E95BA0AB}">
      <dgm:prSet/>
      <dgm:spPr/>
      <dgm:t>
        <a:bodyPr/>
        <a:lstStyle/>
        <a:p>
          <a:endParaRPr lang="en-GB" sz="1600"/>
        </a:p>
      </dgm:t>
    </dgm:pt>
    <dgm:pt modelId="{2A5EF809-1885-4783-8125-8AEA3A5D06B7}">
      <dgm:prSet phldrT="[Text]" custT="1"/>
      <dgm:spPr>
        <a:xfrm rot="5400000">
          <a:off x="-185966" y="2375579"/>
          <a:ext cx="1239777" cy="867844"/>
        </a:xfrm>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GB" sz="2000" b="1">
              <a:latin typeface="Calibri"/>
              <a:ea typeface="+mn-ea"/>
              <a:cs typeface="+mn-cs"/>
            </a:rPr>
            <a:t>3</a:t>
          </a:r>
          <a:endParaRPr lang="en-GB" sz="2000" b="1" dirty="0">
            <a:latin typeface="Calibri"/>
            <a:ea typeface="+mn-ea"/>
            <a:cs typeface="+mn-cs"/>
          </a:endParaRPr>
        </a:p>
      </dgm:t>
    </dgm:pt>
    <dgm:pt modelId="{29B5B49D-DB3F-4AB9-AA99-7D8A5E7ED183}" type="parTrans" cxnId="{4B3AEC8F-423D-4667-B785-AABFCDD0C0B0}">
      <dgm:prSet/>
      <dgm:spPr/>
      <dgm:t>
        <a:bodyPr/>
        <a:lstStyle/>
        <a:p>
          <a:endParaRPr lang="en-GB" sz="1600"/>
        </a:p>
      </dgm:t>
    </dgm:pt>
    <dgm:pt modelId="{431DFC24-AE95-4FBE-AC26-F58A8F4E62C7}" type="sibTrans" cxnId="{4B3AEC8F-423D-4667-B785-AABFCDD0C0B0}">
      <dgm:prSet/>
      <dgm:spPr/>
      <dgm:t>
        <a:bodyPr/>
        <a:lstStyle/>
        <a:p>
          <a:endParaRPr lang="en-GB" sz="1600"/>
        </a:p>
      </dgm:t>
    </dgm:pt>
    <dgm:pt modelId="{7643FC74-393A-4AF4-87AB-25264C190A2A}">
      <dgm:prSet custT="1"/>
      <dgm:spPr>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GB" sz="2000" dirty="0" err="1"/>
            <a:t>Ký</a:t>
          </a:r>
          <a:r>
            <a:rPr lang="en-GB" sz="2000" dirty="0"/>
            <a:t> </a:t>
          </a:r>
          <a:r>
            <a:rPr lang="en-GB" sz="2000" dirty="0" err="1"/>
            <a:t>xác</a:t>
          </a:r>
          <a:r>
            <a:rPr lang="en-GB" sz="2000" dirty="0"/>
            <a:t> </a:t>
          </a:r>
          <a:r>
            <a:rPr lang="en-GB" sz="2000" dirty="0" err="1"/>
            <a:t>nhận</a:t>
          </a:r>
          <a:r>
            <a:rPr lang="en-GB" sz="2000" dirty="0"/>
            <a:t> </a:t>
          </a:r>
          <a:r>
            <a:rPr lang="en-GB" sz="2000" dirty="0" err="1"/>
            <a:t>hồ</a:t>
          </a:r>
          <a:r>
            <a:rPr lang="en-GB" sz="2000" dirty="0"/>
            <a:t> </a:t>
          </a:r>
          <a:r>
            <a:rPr lang="en-GB" sz="2000" dirty="0" err="1"/>
            <a:t>sơ</a:t>
          </a:r>
          <a:r>
            <a:rPr lang="en-GB" sz="2000" dirty="0"/>
            <a:t> </a:t>
          </a:r>
          <a:r>
            <a:rPr lang="en-GB" sz="2000" dirty="0" err="1"/>
            <a:t>và</a:t>
          </a:r>
          <a:r>
            <a:rPr lang="en-GB" sz="2000" dirty="0"/>
            <a:t> Thanh </a:t>
          </a:r>
          <a:r>
            <a:rPr lang="en-GB" sz="2000" dirty="0" err="1"/>
            <a:t>toán</a:t>
          </a:r>
          <a:r>
            <a:rPr lang="en-GB" sz="2000" dirty="0"/>
            <a:t> </a:t>
          </a:r>
          <a:r>
            <a:rPr lang="en-GB" sz="2000" dirty="0" err="1"/>
            <a:t>các</a:t>
          </a:r>
          <a:r>
            <a:rPr lang="en-GB" sz="2000" dirty="0"/>
            <a:t> </a:t>
          </a:r>
          <a:r>
            <a:rPr lang="en-GB" sz="2000" dirty="0" err="1"/>
            <a:t>khoản</a:t>
          </a:r>
          <a:r>
            <a:rPr lang="en-GB" sz="2000" dirty="0"/>
            <a:t> chi </a:t>
          </a:r>
          <a:r>
            <a:rPr lang="en-GB" sz="2000" dirty="0" err="1"/>
            <a:t>phí</a:t>
          </a:r>
          <a:r>
            <a:rPr lang="en-GB" sz="2000" dirty="0"/>
            <a:t> </a:t>
          </a:r>
          <a:r>
            <a:rPr lang="en-GB" sz="2000" dirty="0" err="1"/>
            <a:t>không</a:t>
          </a:r>
          <a:r>
            <a:rPr lang="en-GB" sz="2000" dirty="0"/>
            <a:t> </a:t>
          </a:r>
          <a:r>
            <a:rPr lang="en-GB" sz="2000" dirty="0" err="1"/>
            <a:t>thuộc</a:t>
          </a:r>
          <a:r>
            <a:rPr lang="en-GB" sz="2000" dirty="0"/>
            <a:t> </a:t>
          </a:r>
          <a:r>
            <a:rPr lang="en-GB" sz="2000" dirty="0" err="1"/>
            <a:t>phạm</a:t>
          </a:r>
          <a:r>
            <a:rPr lang="en-GB" sz="2000" dirty="0"/>
            <a:t> vi </a:t>
          </a:r>
          <a:r>
            <a:rPr lang="en-GB" sz="2000" dirty="0" err="1"/>
            <a:t>bảo</a:t>
          </a:r>
          <a:r>
            <a:rPr lang="en-GB" sz="2000" dirty="0"/>
            <a:t> </a:t>
          </a:r>
          <a:r>
            <a:rPr lang="en-GB" sz="2000" dirty="0" err="1"/>
            <a:t>hiểm</a:t>
          </a:r>
          <a:endParaRPr lang="en-GB" sz="2000" dirty="0"/>
        </a:p>
      </dgm:t>
    </dgm:pt>
    <dgm:pt modelId="{558AFFA8-9B2B-4DD6-AA31-2E153AEC2C80}" type="parTrans" cxnId="{BA861AA2-B0B3-457F-B3DB-F691B74DB1B0}">
      <dgm:prSet/>
      <dgm:spPr/>
      <dgm:t>
        <a:bodyPr/>
        <a:lstStyle/>
        <a:p>
          <a:endParaRPr lang="en-GB" sz="1600"/>
        </a:p>
      </dgm:t>
    </dgm:pt>
    <dgm:pt modelId="{C1CAFC94-E4C5-46E4-B8A0-951AE23B6774}" type="sibTrans" cxnId="{BA861AA2-B0B3-457F-B3DB-F691B74DB1B0}">
      <dgm:prSet/>
      <dgm:spPr/>
      <dgm:t>
        <a:bodyPr/>
        <a:lstStyle/>
        <a:p>
          <a:endParaRPr lang="en-GB" sz="1600"/>
        </a:p>
      </dgm:t>
    </dgm:pt>
    <dgm:pt modelId="{8C96C0FA-7A5C-4C6D-BA81-D2277951E360}" type="pres">
      <dgm:prSet presAssocID="{2E87688D-04E1-484A-A1B1-C49604C201A7}" presName="linearFlow" presStyleCnt="0">
        <dgm:presLayoutVars>
          <dgm:dir/>
          <dgm:animLvl val="lvl"/>
          <dgm:resizeHandles val="exact"/>
        </dgm:presLayoutVars>
      </dgm:prSet>
      <dgm:spPr/>
    </dgm:pt>
    <dgm:pt modelId="{4D687E22-3E14-47D5-837E-14FD36BC9716}" type="pres">
      <dgm:prSet presAssocID="{567C1FCE-EFD4-4E84-BFEF-7FC6DE2EEA84}" presName="composite" presStyleCnt="0"/>
      <dgm:spPr/>
    </dgm:pt>
    <dgm:pt modelId="{90430AA3-BC16-4879-BFA2-CF66FD1501DA}" type="pres">
      <dgm:prSet presAssocID="{567C1FCE-EFD4-4E84-BFEF-7FC6DE2EEA84}" presName="parentText" presStyleLbl="alignNode1" presStyleIdx="0" presStyleCnt="3">
        <dgm:presLayoutVars>
          <dgm:chMax val="1"/>
          <dgm:bulletEnabled val="1"/>
        </dgm:presLayoutVars>
      </dgm:prSet>
      <dgm:spPr>
        <a:prstGeom prst="chevron">
          <a:avLst/>
        </a:prstGeom>
      </dgm:spPr>
    </dgm:pt>
    <dgm:pt modelId="{0BE09BA1-9B67-47F2-89D9-4BCB675071B1}" type="pres">
      <dgm:prSet presAssocID="{567C1FCE-EFD4-4E84-BFEF-7FC6DE2EEA84}" presName="descendantText" presStyleLbl="alignAcc1" presStyleIdx="0" presStyleCnt="3" custLinFactNeighborY="-438">
        <dgm:presLayoutVars>
          <dgm:bulletEnabled val="1"/>
        </dgm:presLayoutVars>
      </dgm:prSet>
      <dgm:spPr>
        <a:prstGeom prst="round2SameRect">
          <a:avLst/>
        </a:prstGeom>
      </dgm:spPr>
    </dgm:pt>
    <dgm:pt modelId="{D6CE1651-E952-44B7-8F8F-B199B90B099D}" type="pres">
      <dgm:prSet presAssocID="{78135984-E3D1-4833-AE71-526492E2A676}" presName="sp" presStyleCnt="0"/>
      <dgm:spPr/>
    </dgm:pt>
    <dgm:pt modelId="{9525CE9B-226B-4401-829F-71E38340F7BE}" type="pres">
      <dgm:prSet presAssocID="{40374525-A0A2-4EA2-BB9D-BA1B292C263F}" presName="composite" presStyleCnt="0"/>
      <dgm:spPr/>
    </dgm:pt>
    <dgm:pt modelId="{EE5F303F-A909-4A2D-853A-FED01DD59C6D}" type="pres">
      <dgm:prSet presAssocID="{40374525-A0A2-4EA2-BB9D-BA1B292C263F}" presName="parentText" presStyleLbl="alignNode1" presStyleIdx="1" presStyleCnt="3">
        <dgm:presLayoutVars>
          <dgm:chMax val="1"/>
          <dgm:bulletEnabled val="1"/>
        </dgm:presLayoutVars>
      </dgm:prSet>
      <dgm:spPr>
        <a:prstGeom prst="chevron">
          <a:avLst/>
        </a:prstGeom>
      </dgm:spPr>
    </dgm:pt>
    <dgm:pt modelId="{ADE734C8-BA26-4C86-B214-C95CE281E0D2}" type="pres">
      <dgm:prSet presAssocID="{40374525-A0A2-4EA2-BB9D-BA1B292C263F}" presName="descendantText" presStyleLbl="alignAcc1" presStyleIdx="1" presStyleCnt="3">
        <dgm:presLayoutVars>
          <dgm:bulletEnabled val="1"/>
        </dgm:presLayoutVars>
      </dgm:prSet>
      <dgm:spPr>
        <a:prstGeom prst="round2SameRect">
          <a:avLst/>
        </a:prstGeom>
      </dgm:spPr>
    </dgm:pt>
    <dgm:pt modelId="{394CE3E8-6D76-43F0-B1EA-5E8DECEB24B2}" type="pres">
      <dgm:prSet presAssocID="{D4065C4F-96B6-48CD-83F4-F6CBE1FE9B4B}" presName="sp" presStyleCnt="0"/>
      <dgm:spPr/>
    </dgm:pt>
    <dgm:pt modelId="{BFC3D4A7-0691-4359-B02D-4BA5541BB67E}" type="pres">
      <dgm:prSet presAssocID="{2A5EF809-1885-4783-8125-8AEA3A5D06B7}" presName="composite" presStyleCnt="0"/>
      <dgm:spPr/>
    </dgm:pt>
    <dgm:pt modelId="{2D943821-3BDD-449E-A819-2D91A0352734}" type="pres">
      <dgm:prSet presAssocID="{2A5EF809-1885-4783-8125-8AEA3A5D06B7}" presName="parentText" presStyleLbl="alignNode1" presStyleIdx="2" presStyleCnt="3">
        <dgm:presLayoutVars>
          <dgm:chMax val="1"/>
          <dgm:bulletEnabled val="1"/>
        </dgm:presLayoutVars>
      </dgm:prSet>
      <dgm:spPr>
        <a:prstGeom prst="chevron">
          <a:avLst/>
        </a:prstGeom>
      </dgm:spPr>
    </dgm:pt>
    <dgm:pt modelId="{76CC8E43-A4EE-4A2B-BEB6-7F5D2EB194D1}" type="pres">
      <dgm:prSet presAssocID="{2A5EF809-1885-4783-8125-8AEA3A5D06B7}" presName="descendantText" presStyleLbl="alignAcc1" presStyleIdx="2" presStyleCnt="3">
        <dgm:presLayoutVars>
          <dgm:bulletEnabled val="1"/>
        </dgm:presLayoutVars>
      </dgm:prSet>
      <dgm:spPr>
        <a:xfrm rot="5400000">
          <a:off x="4145794" y="-1088336"/>
          <a:ext cx="805855" cy="7361755"/>
        </a:xfrm>
        <a:prstGeom prst="round2SameRect">
          <a:avLst/>
        </a:prstGeom>
      </dgm:spPr>
    </dgm:pt>
  </dgm:ptLst>
  <dgm:cxnLst>
    <dgm:cxn modelId="{5075E807-A225-4CBE-89C5-39FBA53F5158}" type="presOf" srcId="{7643FC74-393A-4AF4-87AB-25264C190A2A}" destId="{76CC8E43-A4EE-4A2B-BEB6-7F5D2EB194D1}" srcOrd="0" destOrd="0" presId="urn:microsoft.com/office/officeart/2005/8/layout/chevron2"/>
    <dgm:cxn modelId="{3A27F910-23CE-4720-B504-275F4CCE0DDF}" type="presOf" srcId="{40374525-A0A2-4EA2-BB9D-BA1B292C263F}" destId="{EE5F303F-A909-4A2D-853A-FED01DD59C6D}" srcOrd="0" destOrd="0" presId="urn:microsoft.com/office/officeart/2005/8/layout/chevron2"/>
    <dgm:cxn modelId="{BFA9BE2F-8AFF-4F5C-82D8-5F9F08AC48F8}" type="presOf" srcId="{ACD7F91E-B8D9-4731-9D41-4D03DE61D8CF}" destId="{0BE09BA1-9B67-47F2-89D9-4BCB675071B1}" srcOrd="0" destOrd="0" presId="urn:microsoft.com/office/officeart/2005/8/layout/chevron2"/>
    <dgm:cxn modelId="{A9823368-3E64-4FFA-9F5C-BFFF477277A2}" srcId="{567C1FCE-EFD4-4E84-BFEF-7FC6DE2EEA84}" destId="{ACD7F91E-B8D9-4731-9D41-4D03DE61D8CF}" srcOrd="0" destOrd="0" parTransId="{A7534B7B-B1F9-47F1-AFCF-16C2D77CF8D2}" sibTransId="{ECAB3F79-8601-4D18-8196-C3694F231A4C}"/>
    <dgm:cxn modelId="{10C3994B-ED97-46A8-A1F8-3CB4ABB3E5F9}" srcId="{2E87688D-04E1-484A-A1B1-C49604C201A7}" destId="{40374525-A0A2-4EA2-BB9D-BA1B292C263F}" srcOrd="1" destOrd="0" parTransId="{629B8D11-EEF3-494A-9054-B385F1D8E0F4}" sibTransId="{D4065C4F-96B6-48CD-83F4-F6CBE1FE9B4B}"/>
    <dgm:cxn modelId="{55EC3256-73F4-46C1-A3CA-E462E95BA0AB}" srcId="{40374525-A0A2-4EA2-BB9D-BA1B292C263F}" destId="{AE8CBFDF-9228-4E22-8520-EE17C202FEDE}" srcOrd="0" destOrd="0" parTransId="{35E7CF38-A467-4637-B05B-E0F54F856221}" sibTransId="{04E2A97F-E6BE-4B44-8926-745671A188F8}"/>
    <dgm:cxn modelId="{4B3AEC8F-423D-4667-B785-AABFCDD0C0B0}" srcId="{2E87688D-04E1-484A-A1B1-C49604C201A7}" destId="{2A5EF809-1885-4783-8125-8AEA3A5D06B7}" srcOrd="2" destOrd="0" parTransId="{29B5B49D-DB3F-4AB9-AA99-7D8A5E7ED183}" sibTransId="{431DFC24-AE95-4FBE-AC26-F58A8F4E62C7}"/>
    <dgm:cxn modelId="{9EA3DFA0-6C4D-420A-A101-F5B90AE79E3D}" type="presOf" srcId="{2E87688D-04E1-484A-A1B1-C49604C201A7}" destId="{8C96C0FA-7A5C-4C6D-BA81-D2277951E360}" srcOrd="0" destOrd="0" presId="urn:microsoft.com/office/officeart/2005/8/layout/chevron2"/>
    <dgm:cxn modelId="{BA861AA2-B0B3-457F-B3DB-F691B74DB1B0}" srcId="{2A5EF809-1885-4783-8125-8AEA3A5D06B7}" destId="{7643FC74-393A-4AF4-87AB-25264C190A2A}" srcOrd="0" destOrd="0" parTransId="{558AFFA8-9B2B-4DD6-AA31-2E153AEC2C80}" sibTransId="{C1CAFC94-E4C5-46E4-B8A0-951AE23B6774}"/>
    <dgm:cxn modelId="{459BF0AD-B896-486C-9566-81DCA9920442}" type="presOf" srcId="{AE8CBFDF-9228-4E22-8520-EE17C202FEDE}" destId="{ADE734C8-BA26-4C86-B214-C95CE281E0D2}" srcOrd="0" destOrd="0" presId="urn:microsoft.com/office/officeart/2005/8/layout/chevron2"/>
    <dgm:cxn modelId="{5CA250C0-839F-4AC2-9E86-1D9590CE5FC1}" type="presOf" srcId="{2A5EF809-1885-4783-8125-8AEA3A5D06B7}" destId="{2D943821-3BDD-449E-A819-2D91A0352734}" srcOrd="0" destOrd="0" presId="urn:microsoft.com/office/officeart/2005/8/layout/chevron2"/>
    <dgm:cxn modelId="{1DB3AFD9-D9EF-4161-BC75-EB7150D2645E}" srcId="{2E87688D-04E1-484A-A1B1-C49604C201A7}" destId="{567C1FCE-EFD4-4E84-BFEF-7FC6DE2EEA84}" srcOrd="0" destOrd="0" parTransId="{776C57D1-3CE2-4C3B-BAAC-398F2B25D255}" sibTransId="{78135984-E3D1-4833-AE71-526492E2A676}"/>
    <dgm:cxn modelId="{888D88FC-1E6A-4070-9DD9-6A84F2FCD46D}" type="presOf" srcId="{567C1FCE-EFD4-4E84-BFEF-7FC6DE2EEA84}" destId="{90430AA3-BC16-4879-BFA2-CF66FD1501DA}" srcOrd="0" destOrd="0" presId="urn:microsoft.com/office/officeart/2005/8/layout/chevron2"/>
    <dgm:cxn modelId="{5E2AD7F3-C632-4762-B62A-155E78E8ACB1}" type="presParOf" srcId="{8C96C0FA-7A5C-4C6D-BA81-D2277951E360}" destId="{4D687E22-3E14-47D5-837E-14FD36BC9716}" srcOrd="0" destOrd="0" presId="urn:microsoft.com/office/officeart/2005/8/layout/chevron2"/>
    <dgm:cxn modelId="{DF1F6A5D-3548-4E78-BF4B-F0EB405527D1}" type="presParOf" srcId="{4D687E22-3E14-47D5-837E-14FD36BC9716}" destId="{90430AA3-BC16-4879-BFA2-CF66FD1501DA}" srcOrd="0" destOrd="0" presId="urn:microsoft.com/office/officeart/2005/8/layout/chevron2"/>
    <dgm:cxn modelId="{7579CDA1-5AD9-4BCA-8D11-A641EE979DC6}" type="presParOf" srcId="{4D687E22-3E14-47D5-837E-14FD36BC9716}" destId="{0BE09BA1-9B67-47F2-89D9-4BCB675071B1}" srcOrd="1" destOrd="0" presId="urn:microsoft.com/office/officeart/2005/8/layout/chevron2"/>
    <dgm:cxn modelId="{10ED05F1-A135-4E5B-B0F3-62F13EFF1CE7}" type="presParOf" srcId="{8C96C0FA-7A5C-4C6D-BA81-D2277951E360}" destId="{D6CE1651-E952-44B7-8F8F-B199B90B099D}" srcOrd="1" destOrd="0" presId="urn:microsoft.com/office/officeart/2005/8/layout/chevron2"/>
    <dgm:cxn modelId="{C6E79DC8-1E47-4D82-8104-2D589649D28B}" type="presParOf" srcId="{8C96C0FA-7A5C-4C6D-BA81-D2277951E360}" destId="{9525CE9B-226B-4401-829F-71E38340F7BE}" srcOrd="2" destOrd="0" presId="urn:microsoft.com/office/officeart/2005/8/layout/chevron2"/>
    <dgm:cxn modelId="{03748E51-DE32-4F45-909D-1A47EEC08272}" type="presParOf" srcId="{9525CE9B-226B-4401-829F-71E38340F7BE}" destId="{EE5F303F-A909-4A2D-853A-FED01DD59C6D}" srcOrd="0" destOrd="0" presId="urn:microsoft.com/office/officeart/2005/8/layout/chevron2"/>
    <dgm:cxn modelId="{CE62E010-8E36-4FA8-B3B9-4E3AC527A000}" type="presParOf" srcId="{9525CE9B-226B-4401-829F-71E38340F7BE}" destId="{ADE734C8-BA26-4C86-B214-C95CE281E0D2}" srcOrd="1" destOrd="0" presId="urn:microsoft.com/office/officeart/2005/8/layout/chevron2"/>
    <dgm:cxn modelId="{96F6C0C6-EA48-4C99-881D-083C74C75FCE}" type="presParOf" srcId="{8C96C0FA-7A5C-4C6D-BA81-D2277951E360}" destId="{394CE3E8-6D76-43F0-B1EA-5E8DECEB24B2}" srcOrd="3" destOrd="0" presId="urn:microsoft.com/office/officeart/2005/8/layout/chevron2"/>
    <dgm:cxn modelId="{F850EB2B-AD65-45FD-8EEB-2E228F25165E}" type="presParOf" srcId="{8C96C0FA-7A5C-4C6D-BA81-D2277951E360}" destId="{BFC3D4A7-0691-4359-B02D-4BA5541BB67E}" srcOrd="4" destOrd="0" presId="urn:microsoft.com/office/officeart/2005/8/layout/chevron2"/>
    <dgm:cxn modelId="{11944628-BDD8-422C-9126-CBC776F89E70}" type="presParOf" srcId="{BFC3D4A7-0691-4359-B02D-4BA5541BB67E}" destId="{2D943821-3BDD-449E-A819-2D91A0352734}" srcOrd="0" destOrd="0" presId="urn:microsoft.com/office/officeart/2005/8/layout/chevron2"/>
    <dgm:cxn modelId="{80B03B53-ECB1-4FBD-B7E5-BD14DBFF675D}" type="presParOf" srcId="{BFC3D4A7-0691-4359-B02D-4BA5541BB67E}" destId="{76CC8E43-A4EE-4A2B-BEB6-7F5D2EB194D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BCB35D-E032-49B8-8E7A-01D01180A8B3}" type="doc">
      <dgm:prSet loTypeId="urn:microsoft.com/office/officeart/2005/8/layout/hList3" loCatId="list" qsTypeId="urn:microsoft.com/office/officeart/2005/8/quickstyle/3d2" qsCatId="3D" csTypeId="urn:microsoft.com/office/officeart/2005/8/colors/accent2_1" csCatId="accent2" phldr="1"/>
      <dgm:spPr/>
      <dgm:t>
        <a:bodyPr/>
        <a:lstStyle/>
        <a:p>
          <a:endParaRPr lang="en-GB"/>
        </a:p>
      </dgm:t>
    </dgm:pt>
    <dgm:pt modelId="{A65A5722-8627-4CB7-A30E-BB6CBE6BA996}">
      <dgm:prSet phldrT="[Text]"/>
      <dgm:spPr>
        <a:xfrm>
          <a:off x="0" y="0"/>
          <a:ext cx="8153400" cy="457199"/>
        </a:xfrm>
      </dgm:spPr>
      <dgm:t>
        <a:bodyPr/>
        <a:lstStyle/>
        <a:p>
          <a:r>
            <a:rPr lang="en-GB" b="1" dirty="0" err="1">
              <a:latin typeface="Calibri"/>
              <a:ea typeface="+mn-ea"/>
              <a:cs typeface="+mn-cs"/>
            </a:rPr>
            <a:t>Áp</a:t>
          </a:r>
          <a:r>
            <a:rPr lang="en-GB" b="1" dirty="0">
              <a:latin typeface="Calibri"/>
              <a:ea typeface="+mn-ea"/>
              <a:cs typeface="+mn-cs"/>
            </a:rPr>
            <a:t> </a:t>
          </a:r>
          <a:r>
            <a:rPr lang="en-GB" b="1" dirty="0" err="1">
              <a:latin typeface="Calibri"/>
              <a:ea typeface="+mn-ea"/>
              <a:cs typeface="+mn-cs"/>
            </a:rPr>
            <a:t>dụng</a:t>
          </a:r>
          <a:r>
            <a:rPr lang="en-GB" b="1" dirty="0">
              <a:latin typeface="Calibri"/>
              <a:ea typeface="+mn-ea"/>
              <a:cs typeface="+mn-cs"/>
            </a:rPr>
            <a:t> </a:t>
          </a:r>
          <a:r>
            <a:rPr lang="en-GB" b="1" dirty="0" err="1">
              <a:latin typeface="Calibri"/>
              <a:ea typeface="+mn-ea"/>
              <a:cs typeface="+mn-cs"/>
            </a:rPr>
            <a:t>cho</a:t>
          </a:r>
          <a:r>
            <a:rPr lang="en-GB" b="1" dirty="0">
              <a:latin typeface="Calibri"/>
              <a:ea typeface="+mn-ea"/>
              <a:cs typeface="+mn-cs"/>
            </a:rPr>
            <a:t> </a:t>
          </a:r>
          <a:r>
            <a:rPr lang="en-GB" b="1" dirty="0" err="1">
              <a:latin typeface="Calibri"/>
              <a:ea typeface="+mn-ea"/>
              <a:cs typeface="+mn-cs"/>
            </a:rPr>
            <a:t>các</a:t>
          </a:r>
          <a:r>
            <a:rPr lang="en-GB" b="1" dirty="0">
              <a:latin typeface="Calibri"/>
              <a:ea typeface="+mn-ea"/>
              <a:cs typeface="+mn-cs"/>
            </a:rPr>
            <a:t> </a:t>
          </a:r>
          <a:r>
            <a:rPr lang="en-GB" b="1" dirty="0" err="1">
              <a:latin typeface="Calibri"/>
              <a:ea typeface="+mn-ea"/>
              <a:cs typeface="+mn-cs"/>
            </a:rPr>
            <a:t>Trường</a:t>
          </a:r>
          <a:r>
            <a:rPr lang="en-GB" b="1" dirty="0">
              <a:latin typeface="Calibri"/>
              <a:ea typeface="+mn-ea"/>
              <a:cs typeface="+mn-cs"/>
            </a:rPr>
            <a:t> </a:t>
          </a:r>
          <a:r>
            <a:rPr lang="en-GB" b="1" dirty="0" err="1">
              <a:latin typeface="Calibri"/>
              <a:ea typeface="+mn-ea"/>
              <a:cs typeface="+mn-cs"/>
            </a:rPr>
            <a:t>hợp</a:t>
          </a:r>
          <a:endParaRPr lang="en-GB" b="1" dirty="0">
            <a:latin typeface="Calibri"/>
            <a:ea typeface="+mn-ea"/>
            <a:cs typeface="+mn-cs"/>
          </a:endParaRPr>
        </a:p>
      </dgm:t>
    </dgm:pt>
    <dgm:pt modelId="{CE2B9F79-2756-4E60-BBC7-348F1AC27B2E}" type="parTrans" cxnId="{6038A1BA-4262-4F4E-877B-9228CC681223}">
      <dgm:prSet/>
      <dgm:spPr/>
      <dgm:t>
        <a:bodyPr/>
        <a:lstStyle/>
        <a:p>
          <a:endParaRPr lang="en-GB"/>
        </a:p>
      </dgm:t>
    </dgm:pt>
    <dgm:pt modelId="{4238F2D5-2874-4D4F-B7E4-669852F55926}" type="sibTrans" cxnId="{6038A1BA-4262-4F4E-877B-9228CC681223}">
      <dgm:prSet/>
      <dgm:spPr/>
      <dgm:t>
        <a:bodyPr/>
        <a:lstStyle/>
        <a:p>
          <a:endParaRPr lang="en-GB"/>
        </a:p>
      </dgm:t>
    </dgm:pt>
    <dgm:pt modelId="{F43F7419-2E7D-4859-A80E-B4056169507D}">
      <dgm:prSet phldrT="[Text]" custT="1"/>
      <dgm:spPr>
        <a:xfrm>
          <a:off x="3981" y="457199"/>
          <a:ext cx="2715145" cy="960119"/>
        </a:xfrm>
      </dgm:spPr>
      <dgm:t>
        <a:bodyPr/>
        <a:lstStyle/>
        <a:p>
          <a:r>
            <a:rPr lang="en-GB" sz="1800" b="1" dirty="0" err="1">
              <a:solidFill>
                <a:srgbClr val="003399"/>
              </a:solidFill>
              <a:latin typeface="Calibri"/>
              <a:ea typeface="+mn-ea"/>
              <a:cs typeface="+mn-cs"/>
            </a:rPr>
            <a:t>Nằm</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viện</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điều</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trị</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bệnh</a:t>
          </a:r>
          <a:endParaRPr lang="en-GB" sz="1800" b="1" dirty="0">
            <a:solidFill>
              <a:srgbClr val="003399"/>
            </a:solidFill>
            <a:latin typeface="Calibri"/>
            <a:ea typeface="+mn-ea"/>
            <a:cs typeface="+mn-cs"/>
          </a:endParaRPr>
        </a:p>
      </dgm:t>
    </dgm:pt>
    <dgm:pt modelId="{D1218289-89A6-43CB-B49D-96EDEB8DF4FB}" type="parTrans" cxnId="{C3D9924A-C8F0-4189-9EEA-8D63CC8A837E}">
      <dgm:prSet/>
      <dgm:spPr/>
      <dgm:t>
        <a:bodyPr/>
        <a:lstStyle/>
        <a:p>
          <a:endParaRPr lang="en-GB"/>
        </a:p>
      </dgm:t>
    </dgm:pt>
    <dgm:pt modelId="{7F389B35-CAF9-40F1-9F41-0DB98EDC67AC}" type="sibTrans" cxnId="{C3D9924A-C8F0-4189-9EEA-8D63CC8A837E}">
      <dgm:prSet/>
      <dgm:spPr/>
      <dgm:t>
        <a:bodyPr/>
        <a:lstStyle/>
        <a:p>
          <a:endParaRPr lang="en-GB"/>
        </a:p>
      </dgm:t>
    </dgm:pt>
    <dgm:pt modelId="{AEDE8ABA-92B7-49E2-A4EA-A75C88C1BB41}">
      <dgm:prSet phldrT="[Text]" custT="1"/>
      <dgm:spPr>
        <a:xfrm>
          <a:off x="2719127" y="457199"/>
          <a:ext cx="2715145" cy="960119"/>
        </a:xfrm>
      </dgm:spPr>
      <dgm:t>
        <a:bodyPr/>
        <a:lstStyle/>
        <a:p>
          <a:r>
            <a:rPr lang="en-GB" sz="1800" b="1" dirty="0">
              <a:solidFill>
                <a:srgbClr val="003399"/>
              </a:solidFill>
              <a:latin typeface="Calibri"/>
              <a:ea typeface="+mn-ea"/>
              <a:cs typeface="+mn-cs"/>
            </a:rPr>
            <a:t>Thai </a:t>
          </a:r>
          <a:r>
            <a:rPr lang="en-GB" sz="1800" b="1" dirty="0" err="1">
              <a:solidFill>
                <a:srgbClr val="003399"/>
              </a:solidFill>
              <a:latin typeface="Calibri"/>
              <a:ea typeface="+mn-ea"/>
              <a:cs typeface="+mn-cs"/>
            </a:rPr>
            <a:t>sản</a:t>
          </a:r>
          <a:r>
            <a:rPr lang="en-GB" sz="1800" b="1" dirty="0">
              <a:solidFill>
                <a:srgbClr val="003399"/>
              </a:solidFill>
              <a:latin typeface="Calibri"/>
              <a:ea typeface="+mn-ea"/>
              <a:cs typeface="+mn-cs"/>
            </a:rPr>
            <a:t> &amp; </a:t>
          </a:r>
          <a:r>
            <a:rPr lang="en-GB" sz="1800" b="1" dirty="0" err="1">
              <a:solidFill>
                <a:srgbClr val="003399"/>
              </a:solidFill>
              <a:latin typeface="Calibri"/>
              <a:ea typeface="+mn-ea"/>
              <a:cs typeface="+mn-cs"/>
            </a:rPr>
            <a:t>sinh</a:t>
          </a:r>
          <a:r>
            <a:rPr lang="en-GB" sz="1800" b="1" dirty="0">
              <a:solidFill>
                <a:srgbClr val="003399"/>
              </a:solidFill>
              <a:latin typeface="Calibri"/>
              <a:ea typeface="+mn-ea"/>
              <a:cs typeface="+mn-cs"/>
            </a:rPr>
            <a:t> con</a:t>
          </a:r>
        </a:p>
      </dgm:t>
    </dgm:pt>
    <dgm:pt modelId="{892B2259-1B11-4ED4-8EAA-600603DA0002}" type="parTrans" cxnId="{CA1BC07C-3454-40F8-B850-8908E4A2765B}">
      <dgm:prSet/>
      <dgm:spPr/>
      <dgm:t>
        <a:bodyPr/>
        <a:lstStyle/>
        <a:p>
          <a:endParaRPr lang="en-GB"/>
        </a:p>
      </dgm:t>
    </dgm:pt>
    <dgm:pt modelId="{B1CC6774-A19D-4D6E-B309-4C22178E7D9D}" type="sibTrans" cxnId="{CA1BC07C-3454-40F8-B850-8908E4A2765B}">
      <dgm:prSet/>
      <dgm:spPr/>
      <dgm:t>
        <a:bodyPr/>
        <a:lstStyle/>
        <a:p>
          <a:endParaRPr lang="en-GB"/>
        </a:p>
      </dgm:t>
    </dgm:pt>
    <dgm:pt modelId="{0F3B6815-89C6-4F78-B4AC-C006DFB58DD9}">
      <dgm:prSet phldrT="[Text]" custT="1"/>
      <dgm:spPr>
        <a:xfrm>
          <a:off x="5434272" y="457199"/>
          <a:ext cx="2715145" cy="960119"/>
        </a:xfrm>
      </dgm:spPr>
      <dgm:t>
        <a:bodyPr/>
        <a:lstStyle/>
        <a:p>
          <a:r>
            <a:rPr lang="en-GB" sz="1800" b="1" dirty="0" err="1">
              <a:solidFill>
                <a:srgbClr val="003399"/>
              </a:solidFill>
              <a:latin typeface="Calibri"/>
              <a:ea typeface="+mn-ea"/>
              <a:cs typeface="+mn-cs"/>
            </a:rPr>
            <a:t>Khám</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bệnh</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Ngoại</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trú</a:t>
          </a:r>
          <a:r>
            <a:rPr lang="en-GB" sz="1800" b="1" dirty="0">
              <a:solidFill>
                <a:srgbClr val="003399"/>
              </a:solidFill>
              <a:latin typeface="Calibri"/>
              <a:ea typeface="+mn-ea"/>
              <a:cs typeface="+mn-cs"/>
            </a:rPr>
            <a:t> &amp; </a:t>
          </a:r>
          <a:r>
            <a:rPr lang="en-GB" sz="1800" b="1" dirty="0" err="1">
              <a:solidFill>
                <a:srgbClr val="003399"/>
              </a:solidFill>
              <a:latin typeface="Calibri"/>
              <a:ea typeface="+mn-ea"/>
              <a:cs typeface="+mn-cs"/>
            </a:rPr>
            <a:t>Nha</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khoa</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trong</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hệ</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thống</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liên</a:t>
          </a:r>
          <a:r>
            <a:rPr lang="en-GB" sz="1800" b="1" dirty="0">
              <a:solidFill>
                <a:srgbClr val="003399"/>
              </a:solidFill>
              <a:latin typeface="Calibri"/>
              <a:ea typeface="+mn-ea"/>
              <a:cs typeface="+mn-cs"/>
            </a:rPr>
            <a:t> </a:t>
          </a:r>
          <a:r>
            <a:rPr lang="en-GB" sz="1800" b="1" dirty="0" err="1">
              <a:solidFill>
                <a:srgbClr val="003399"/>
              </a:solidFill>
              <a:latin typeface="Calibri"/>
              <a:ea typeface="+mn-ea"/>
              <a:cs typeface="+mn-cs"/>
            </a:rPr>
            <a:t>kết</a:t>
          </a:r>
          <a:endParaRPr lang="en-GB" sz="1800" b="1" dirty="0">
            <a:solidFill>
              <a:srgbClr val="003399"/>
            </a:solidFill>
            <a:latin typeface="Calibri"/>
            <a:ea typeface="+mn-ea"/>
            <a:cs typeface="+mn-cs"/>
          </a:endParaRPr>
        </a:p>
      </dgm:t>
    </dgm:pt>
    <dgm:pt modelId="{546AF451-811A-44A1-AA12-CA6321887511}" type="parTrans" cxnId="{EFF50E1F-A9D7-4D8C-9DF7-E990431E3D66}">
      <dgm:prSet/>
      <dgm:spPr/>
      <dgm:t>
        <a:bodyPr/>
        <a:lstStyle/>
        <a:p>
          <a:endParaRPr lang="en-GB"/>
        </a:p>
      </dgm:t>
    </dgm:pt>
    <dgm:pt modelId="{B477CC05-63C3-4553-A44B-6784263C4305}" type="sibTrans" cxnId="{EFF50E1F-A9D7-4D8C-9DF7-E990431E3D66}">
      <dgm:prSet/>
      <dgm:spPr/>
      <dgm:t>
        <a:bodyPr/>
        <a:lstStyle/>
        <a:p>
          <a:endParaRPr lang="en-GB"/>
        </a:p>
      </dgm:t>
    </dgm:pt>
    <dgm:pt modelId="{F63DFA67-570C-40E0-BCF2-943C1184A744}" type="pres">
      <dgm:prSet presAssocID="{D8BCB35D-E032-49B8-8E7A-01D01180A8B3}" presName="composite" presStyleCnt="0">
        <dgm:presLayoutVars>
          <dgm:chMax val="1"/>
          <dgm:dir/>
          <dgm:resizeHandles val="exact"/>
        </dgm:presLayoutVars>
      </dgm:prSet>
      <dgm:spPr/>
    </dgm:pt>
    <dgm:pt modelId="{CBA4C385-7FA4-428D-BDB4-A7BEDD9A61AA}" type="pres">
      <dgm:prSet presAssocID="{A65A5722-8627-4CB7-A30E-BB6CBE6BA996}" presName="roof" presStyleLbl="dkBgShp" presStyleIdx="0" presStyleCnt="2"/>
      <dgm:spPr>
        <a:prstGeom prst="rect">
          <a:avLst/>
        </a:prstGeom>
      </dgm:spPr>
    </dgm:pt>
    <dgm:pt modelId="{50A07F4D-F681-4A5F-8F4B-D46384A6E507}" type="pres">
      <dgm:prSet presAssocID="{A65A5722-8627-4CB7-A30E-BB6CBE6BA996}" presName="pillars" presStyleCnt="0"/>
      <dgm:spPr/>
    </dgm:pt>
    <dgm:pt modelId="{E2DCD8F3-B7E5-4C78-AD85-737F3DDFAEE9}" type="pres">
      <dgm:prSet presAssocID="{A65A5722-8627-4CB7-A30E-BB6CBE6BA996}" presName="pillar1" presStyleLbl="node1" presStyleIdx="0" presStyleCnt="3">
        <dgm:presLayoutVars>
          <dgm:bulletEnabled val="1"/>
        </dgm:presLayoutVars>
      </dgm:prSet>
      <dgm:spPr>
        <a:prstGeom prst="rect">
          <a:avLst/>
        </a:prstGeom>
      </dgm:spPr>
    </dgm:pt>
    <dgm:pt modelId="{1F0A8FC5-1F3A-4E57-B529-BAB72B3B1376}" type="pres">
      <dgm:prSet presAssocID="{AEDE8ABA-92B7-49E2-A4EA-A75C88C1BB41}" presName="pillarX" presStyleLbl="node1" presStyleIdx="1" presStyleCnt="3">
        <dgm:presLayoutVars>
          <dgm:bulletEnabled val="1"/>
        </dgm:presLayoutVars>
      </dgm:prSet>
      <dgm:spPr>
        <a:prstGeom prst="rect">
          <a:avLst/>
        </a:prstGeom>
      </dgm:spPr>
    </dgm:pt>
    <dgm:pt modelId="{AF1385D2-F5B0-4782-98FC-7B875C4C50B0}" type="pres">
      <dgm:prSet presAssocID="{0F3B6815-89C6-4F78-B4AC-C006DFB58DD9}" presName="pillarX" presStyleLbl="node1" presStyleIdx="2" presStyleCnt="3">
        <dgm:presLayoutVars>
          <dgm:bulletEnabled val="1"/>
        </dgm:presLayoutVars>
      </dgm:prSet>
      <dgm:spPr>
        <a:prstGeom prst="rect">
          <a:avLst/>
        </a:prstGeom>
      </dgm:spPr>
    </dgm:pt>
    <dgm:pt modelId="{B5834445-3C34-4FD2-ACA7-CAE7B0F55B1C}" type="pres">
      <dgm:prSet presAssocID="{A65A5722-8627-4CB7-A30E-BB6CBE6BA996}" presName="base" presStyleLbl="dkBgShp" presStyleIdx="1" presStyleCnt="2"/>
      <dgm:spPr>
        <a:xfrm>
          <a:off x="0" y="1417319"/>
          <a:ext cx="8153400" cy="106679"/>
        </a:xfrm>
        <a:prstGeom prst="rect">
          <a:avLst/>
        </a:prstGeom>
      </dgm:spPr>
    </dgm:pt>
  </dgm:ptLst>
  <dgm:cxnLst>
    <dgm:cxn modelId="{EFF50E1F-A9D7-4D8C-9DF7-E990431E3D66}" srcId="{A65A5722-8627-4CB7-A30E-BB6CBE6BA996}" destId="{0F3B6815-89C6-4F78-B4AC-C006DFB58DD9}" srcOrd="2" destOrd="0" parTransId="{546AF451-811A-44A1-AA12-CA6321887511}" sibTransId="{B477CC05-63C3-4553-A44B-6784263C4305}"/>
    <dgm:cxn modelId="{C3D9924A-C8F0-4189-9EEA-8D63CC8A837E}" srcId="{A65A5722-8627-4CB7-A30E-BB6CBE6BA996}" destId="{F43F7419-2E7D-4859-A80E-B4056169507D}" srcOrd="0" destOrd="0" parTransId="{D1218289-89A6-43CB-B49D-96EDEB8DF4FB}" sibTransId="{7F389B35-CAF9-40F1-9F41-0DB98EDC67AC}"/>
    <dgm:cxn modelId="{28638870-DF60-4985-B484-9088416FEF7D}" type="presOf" srcId="{A65A5722-8627-4CB7-A30E-BB6CBE6BA996}" destId="{CBA4C385-7FA4-428D-BDB4-A7BEDD9A61AA}" srcOrd="0" destOrd="0" presId="urn:microsoft.com/office/officeart/2005/8/layout/hList3"/>
    <dgm:cxn modelId="{CA1BC07C-3454-40F8-B850-8908E4A2765B}" srcId="{A65A5722-8627-4CB7-A30E-BB6CBE6BA996}" destId="{AEDE8ABA-92B7-49E2-A4EA-A75C88C1BB41}" srcOrd="1" destOrd="0" parTransId="{892B2259-1B11-4ED4-8EAA-600603DA0002}" sibTransId="{B1CC6774-A19D-4D6E-B309-4C22178E7D9D}"/>
    <dgm:cxn modelId="{3676DE89-E18C-48A3-98A7-D4B92622A5BE}" type="presOf" srcId="{AEDE8ABA-92B7-49E2-A4EA-A75C88C1BB41}" destId="{1F0A8FC5-1F3A-4E57-B529-BAB72B3B1376}" srcOrd="0" destOrd="0" presId="urn:microsoft.com/office/officeart/2005/8/layout/hList3"/>
    <dgm:cxn modelId="{64CBC096-3599-42CA-A5A2-9332F1ADFD72}" type="presOf" srcId="{D8BCB35D-E032-49B8-8E7A-01D01180A8B3}" destId="{F63DFA67-570C-40E0-BCF2-943C1184A744}" srcOrd="0" destOrd="0" presId="urn:microsoft.com/office/officeart/2005/8/layout/hList3"/>
    <dgm:cxn modelId="{08A65497-BAC4-482C-AEDF-348769D79FFE}" type="presOf" srcId="{F43F7419-2E7D-4859-A80E-B4056169507D}" destId="{E2DCD8F3-B7E5-4C78-AD85-737F3DDFAEE9}" srcOrd="0" destOrd="0" presId="urn:microsoft.com/office/officeart/2005/8/layout/hList3"/>
    <dgm:cxn modelId="{E50EBDA1-C6BE-48A8-BB4D-097D9AB14EF8}" type="presOf" srcId="{0F3B6815-89C6-4F78-B4AC-C006DFB58DD9}" destId="{AF1385D2-F5B0-4782-98FC-7B875C4C50B0}" srcOrd="0" destOrd="0" presId="urn:microsoft.com/office/officeart/2005/8/layout/hList3"/>
    <dgm:cxn modelId="{6038A1BA-4262-4F4E-877B-9228CC681223}" srcId="{D8BCB35D-E032-49B8-8E7A-01D01180A8B3}" destId="{A65A5722-8627-4CB7-A30E-BB6CBE6BA996}" srcOrd="0" destOrd="0" parTransId="{CE2B9F79-2756-4E60-BBC7-348F1AC27B2E}" sibTransId="{4238F2D5-2874-4D4F-B7E4-669852F55926}"/>
    <dgm:cxn modelId="{C06A8DD1-0E05-4061-BF4B-167CBF8D4071}" type="presParOf" srcId="{F63DFA67-570C-40E0-BCF2-943C1184A744}" destId="{CBA4C385-7FA4-428D-BDB4-A7BEDD9A61AA}" srcOrd="0" destOrd="0" presId="urn:microsoft.com/office/officeart/2005/8/layout/hList3"/>
    <dgm:cxn modelId="{3130666D-FF76-40F0-B6DD-D308BE8D932A}" type="presParOf" srcId="{F63DFA67-570C-40E0-BCF2-943C1184A744}" destId="{50A07F4D-F681-4A5F-8F4B-D46384A6E507}" srcOrd="1" destOrd="0" presId="urn:microsoft.com/office/officeart/2005/8/layout/hList3"/>
    <dgm:cxn modelId="{29B5333E-7B94-4BA2-9270-5074C26EC571}" type="presParOf" srcId="{50A07F4D-F681-4A5F-8F4B-D46384A6E507}" destId="{E2DCD8F3-B7E5-4C78-AD85-737F3DDFAEE9}" srcOrd="0" destOrd="0" presId="urn:microsoft.com/office/officeart/2005/8/layout/hList3"/>
    <dgm:cxn modelId="{4219150B-2970-48CD-BC6C-F393DEA00A8A}" type="presParOf" srcId="{50A07F4D-F681-4A5F-8F4B-D46384A6E507}" destId="{1F0A8FC5-1F3A-4E57-B529-BAB72B3B1376}" srcOrd="1" destOrd="0" presId="urn:microsoft.com/office/officeart/2005/8/layout/hList3"/>
    <dgm:cxn modelId="{503B6A59-3746-408B-8FEA-6F4C1652BF25}" type="presParOf" srcId="{50A07F4D-F681-4A5F-8F4B-D46384A6E507}" destId="{AF1385D2-F5B0-4782-98FC-7B875C4C50B0}" srcOrd="2" destOrd="0" presId="urn:microsoft.com/office/officeart/2005/8/layout/hList3"/>
    <dgm:cxn modelId="{B6D142FB-1065-4906-BF13-358713A112FC}" type="presParOf" srcId="{F63DFA67-570C-40E0-BCF2-943C1184A744}" destId="{B5834445-3C34-4FD2-ACA7-CAE7B0F55B1C}" srcOrd="2" destOrd="0" presId="urn:microsoft.com/office/officeart/2005/8/layout/h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30AA3-BC16-4879-BFA2-CF66FD1501DA}">
      <dsp:nvSpPr>
        <dsp:cNvPr id="0" name=""/>
        <dsp:cNvSpPr/>
      </dsp:nvSpPr>
      <dsp:spPr>
        <a:xfrm rot="5400000">
          <a:off x="-175562" y="176085"/>
          <a:ext cx="1170413" cy="819289"/>
        </a:xfrm>
        <a:prstGeom prst="chevron">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a:latin typeface="Calibri"/>
              <a:ea typeface="+mn-ea"/>
              <a:cs typeface="+mn-cs"/>
            </a:rPr>
            <a:t>1</a:t>
          </a:r>
          <a:endParaRPr lang="en-GB" sz="2000" b="1" kern="1200" dirty="0">
            <a:latin typeface="Calibri"/>
            <a:ea typeface="+mn-ea"/>
            <a:cs typeface="+mn-cs"/>
          </a:endParaRPr>
        </a:p>
      </dsp:txBody>
      <dsp:txXfrm rot="-5400000">
        <a:off x="1" y="410168"/>
        <a:ext cx="819289" cy="351124"/>
      </dsp:txXfrm>
    </dsp:sp>
    <dsp:sp modelId="{0BE09BA1-9B67-47F2-89D9-4BCB675071B1}">
      <dsp:nvSpPr>
        <dsp:cNvPr id="0" name=""/>
        <dsp:cNvSpPr/>
      </dsp:nvSpPr>
      <dsp:spPr>
        <a:xfrm rot="5400000">
          <a:off x="4326940" y="-3507650"/>
          <a:ext cx="760768" cy="7776070"/>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GB" sz="2000" kern="1200"/>
            <a:t>Ngay khi đến Cơ sơ y tế, xuất trình các chứng từ cần thiết: Thẻ bảo hiểm, CMND / Khai sinh</a:t>
          </a:r>
          <a:endParaRPr lang="en-GB" sz="2000" kern="1200" dirty="0">
            <a:latin typeface="Calibri"/>
            <a:ea typeface="+mn-ea"/>
            <a:cs typeface="+mn-cs"/>
          </a:endParaRPr>
        </a:p>
      </dsp:txBody>
      <dsp:txXfrm rot="-5400000">
        <a:off x="819289" y="37139"/>
        <a:ext cx="7738932" cy="686492"/>
      </dsp:txXfrm>
    </dsp:sp>
    <dsp:sp modelId="{EE5F303F-A909-4A2D-853A-FED01DD59C6D}">
      <dsp:nvSpPr>
        <dsp:cNvPr id="0" name=""/>
        <dsp:cNvSpPr/>
      </dsp:nvSpPr>
      <dsp:spPr>
        <a:xfrm rot="5400000">
          <a:off x="-175562" y="1144834"/>
          <a:ext cx="1170413" cy="819289"/>
        </a:xfrm>
        <a:prstGeom prst="chevron">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a:latin typeface="Calibri"/>
              <a:ea typeface="+mn-ea"/>
              <a:cs typeface="+mn-cs"/>
            </a:rPr>
            <a:t>2</a:t>
          </a:r>
          <a:endParaRPr lang="en-GB" sz="2000" b="1" kern="1200" dirty="0">
            <a:latin typeface="Calibri"/>
            <a:ea typeface="+mn-ea"/>
            <a:cs typeface="+mn-cs"/>
          </a:endParaRPr>
        </a:p>
      </dsp:txBody>
      <dsp:txXfrm rot="-5400000">
        <a:off x="1" y="1378917"/>
        <a:ext cx="819289" cy="351124"/>
      </dsp:txXfrm>
    </dsp:sp>
    <dsp:sp modelId="{ADE734C8-BA26-4C86-B214-C95CE281E0D2}">
      <dsp:nvSpPr>
        <dsp:cNvPr id="0" name=""/>
        <dsp:cNvSpPr/>
      </dsp:nvSpPr>
      <dsp:spPr>
        <a:xfrm rot="5400000">
          <a:off x="4326940" y="-2538378"/>
          <a:ext cx="760768" cy="7776070"/>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vi-VN" sz="2000" kern="1200" dirty="0"/>
            <a:t>Điều trị theo hướng dẫn của bệnh viện và chờ được </a:t>
          </a:r>
          <a:r>
            <a:rPr lang="en-US" sz="2000" kern="1200" dirty="0" err="1"/>
            <a:t>xác</a:t>
          </a:r>
          <a:r>
            <a:rPr lang="en-US" sz="2000" kern="1200" dirty="0"/>
            <a:t> </a:t>
          </a:r>
          <a:r>
            <a:rPr lang="en-US" sz="2000" kern="1200" dirty="0" err="1"/>
            <a:t>nhận</a:t>
          </a:r>
          <a:r>
            <a:rPr lang="en-US" sz="2000" kern="1200" dirty="0"/>
            <a:t> </a:t>
          </a:r>
          <a:r>
            <a:rPr lang="vi-VN" sz="2000" kern="1200" dirty="0"/>
            <a:t>bảo lãnh viện phí</a:t>
          </a:r>
          <a:endParaRPr lang="en-GB" sz="2000" kern="1200" dirty="0"/>
        </a:p>
      </dsp:txBody>
      <dsp:txXfrm rot="-5400000">
        <a:off x="819289" y="1006411"/>
        <a:ext cx="7738932" cy="686492"/>
      </dsp:txXfrm>
    </dsp:sp>
    <dsp:sp modelId="{2D943821-3BDD-449E-A819-2D91A0352734}">
      <dsp:nvSpPr>
        <dsp:cNvPr id="0" name=""/>
        <dsp:cNvSpPr/>
      </dsp:nvSpPr>
      <dsp:spPr>
        <a:xfrm rot="5400000">
          <a:off x="-175562" y="2113583"/>
          <a:ext cx="1170413" cy="819289"/>
        </a:xfrm>
        <a:prstGeom prst="chevron">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a:latin typeface="Calibri"/>
              <a:ea typeface="+mn-ea"/>
              <a:cs typeface="+mn-cs"/>
            </a:rPr>
            <a:t>3</a:t>
          </a:r>
          <a:endParaRPr lang="en-GB" sz="2000" b="1" kern="1200" dirty="0">
            <a:latin typeface="Calibri"/>
            <a:ea typeface="+mn-ea"/>
            <a:cs typeface="+mn-cs"/>
          </a:endParaRPr>
        </a:p>
      </dsp:txBody>
      <dsp:txXfrm rot="-5400000">
        <a:off x="1" y="2347666"/>
        <a:ext cx="819289" cy="351124"/>
      </dsp:txXfrm>
    </dsp:sp>
    <dsp:sp modelId="{76CC8E43-A4EE-4A2B-BEB6-7F5D2EB194D1}">
      <dsp:nvSpPr>
        <dsp:cNvPr id="0" name=""/>
        <dsp:cNvSpPr/>
      </dsp:nvSpPr>
      <dsp:spPr>
        <a:xfrm rot="5400000">
          <a:off x="4326940" y="-1569629"/>
          <a:ext cx="760768" cy="7776070"/>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err="1"/>
            <a:t>Ký</a:t>
          </a:r>
          <a:r>
            <a:rPr lang="en-GB" sz="2000" kern="1200" dirty="0"/>
            <a:t> </a:t>
          </a:r>
          <a:r>
            <a:rPr lang="en-GB" sz="2000" kern="1200" dirty="0" err="1"/>
            <a:t>xác</a:t>
          </a:r>
          <a:r>
            <a:rPr lang="en-GB" sz="2000" kern="1200" dirty="0"/>
            <a:t> </a:t>
          </a:r>
          <a:r>
            <a:rPr lang="en-GB" sz="2000" kern="1200" dirty="0" err="1"/>
            <a:t>nhận</a:t>
          </a:r>
          <a:r>
            <a:rPr lang="en-GB" sz="2000" kern="1200" dirty="0"/>
            <a:t> </a:t>
          </a:r>
          <a:r>
            <a:rPr lang="en-GB" sz="2000" kern="1200" dirty="0" err="1"/>
            <a:t>hồ</a:t>
          </a:r>
          <a:r>
            <a:rPr lang="en-GB" sz="2000" kern="1200" dirty="0"/>
            <a:t> </a:t>
          </a:r>
          <a:r>
            <a:rPr lang="en-GB" sz="2000" kern="1200" dirty="0" err="1"/>
            <a:t>sơ</a:t>
          </a:r>
          <a:r>
            <a:rPr lang="en-GB" sz="2000" kern="1200" dirty="0"/>
            <a:t> </a:t>
          </a:r>
          <a:r>
            <a:rPr lang="en-GB" sz="2000" kern="1200" dirty="0" err="1"/>
            <a:t>và</a:t>
          </a:r>
          <a:r>
            <a:rPr lang="en-GB" sz="2000" kern="1200" dirty="0"/>
            <a:t> Thanh </a:t>
          </a:r>
          <a:r>
            <a:rPr lang="en-GB" sz="2000" kern="1200" dirty="0" err="1"/>
            <a:t>toán</a:t>
          </a:r>
          <a:r>
            <a:rPr lang="en-GB" sz="2000" kern="1200" dirty="0"/>
            <a:t> </a:t>
          </a:r>
          <a:r>
            <a:rPr lang="en-GB" sz="2000" kern="1200" dirty="0" err="1"/>
            <a:t>các</a:t>
          </a:r>
          <a:r>
            <a:rPr lang="en-GB" sz="2000" kern="1200" dirty="0"/>
            <a:t> </a:t>
          </a:r>
          <a:r>
            <a:rPr lang="en-GB" sz="2000" kern="1200" dirty="0" err="1"/>
            <a:t>khoản</a:t>
          </a:r>
          <a:r>
            <a:rPr lang="en-GB" sz="2000" kern="1200" dirty="0"/>
            <a:t> chi </a:t>
          </a:r>
          <a:r>
            <a:rPr lang="en-GB" sz="2000" kern="1200" dirty="0" err="1"/>
            <a:t>phí</a:t>
          </a:r>
          <a:r>
            <a:rPr lang="en-GB" sz="2000" kern="1200" dirty="0"/>
            <a:t> </a:t>
          </a:r>
          <a:r>
            <a:rPr lang="en-GB" sz="2000" kern="1200" dirty="0" err="1"/>
            <a:t>không</a:t>
          </a:r>
          <a:r>
            <a:rPr lang="en-GB" sz="2000" kern="1200" dirty="0"/>
            <a:t> </a:t>
          </a:r>
          <a:r>
            <a:rPr lang="en-GB" sz="2000" kern="1200" dirty="0" err="1"/>
            <a:t>thuộc</a:t>
          </a:r>
          <a:r>
            <a:rPr lang="en-GB" sz="2000" kern="1200" dirty="0"/>
            <a:t> </a:t>
          </a:r>
          <a:r>
            <a:rPr lang="en-GB" sz="2000" kern="1200" dirty="0" err="1"/>
            <a:t>phạm</a:t>
          </a:r>
          <a:r>
            <a:rPr lang="en-GB" sz="2000" kern="1200" dirty="0"/>
            <a:t> vi </a:t>
          </a:r>
          <a:r>
            <a:rPr lang="en-GB" sz="2000" kern="1200" dirty="0" err="1"/>
            <a:t>bảo</a:t>
          </a:r>
          <a:r>
            <a:rPr lang="en-GB" sz="2000" kern="1200" dirty="0"/>
            <a:t> </a:t>
          </a:r>
          <a:r>
            <a:rPr lang="en-GB" sz="2000" kern="1200" dirty="0" err="1"/>
            <a:t>hiểm</a:t>
          </a:r>
          <a:endParaRPr lang="en-GB" sz="2000" kern="1200" dirty="0"/>
        </a:p>
      </dsp:txBody>
      <dsp:txXfrm rot="-5400000">
        <a:off x="819289" y="1975160"/>
        <a:ext cx="7738932" cy="6864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4C385-7FA4-428D-BDB4-A7BEDD9A61AA}">
      <dsp:nvSpPr>
        <dsp:cNvPr id="0" name=""/>
        <dsp:cNvSpPr/>
      </dsp:nvSpPr>
      <dsp:spPr>
        <a:xfrm>
          <a:off x="0" y="0"/>
          <a:ext cx="8656320" cy="484631"/>
        </a:xfrm>
        <a:prstGeom prst="rect">
          <a:avLst/>
        </a:prstGeom>
        <a:solidFill>
          <a:schemeClr val="accent2">
            <a:shade val="8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kern="1200" dirty="0" err="1">
              <a:latin typeface="Calibri"/>
              <a:ea typeface="+mn-ea"/>
              <a:cs typeface="+mn-cs"/>
            </a:rPr>
            <a:t>Áp</a:t>
          </a:r>
          <a:r>
            <a:rPr lang="en-GB" sz="2200" b="1" kern="1200" dirty="0">
              <a:latin typeface="Calibri"/>
              <a:ea typeface="+mn-ea"/>
              <a:cs typeface="+mn-cs"/>
            </a:rPr>
            <a:t> </a:t>
          </a:r>
          <a:r>
            <a:rPr lang="en-GB" sz="2200" b="1" kern="1200" dirty="0" err="1">
              <a:latin typeface="Calibri"/>
              <a:ea typeface="+mn-ea"/>
              <a:cs typeface="+mn-cs"/>
            </a:rPr>
            <a:t>dụng</a:t>
          </a:r>
          <a:r>
            <a:rPr lang="en-GB" sz="2200" b="1" kern="1200" dirty="0">
              <a:latin typeface="Calibri"/>
              <a:ea typeface="+mn-ea"/>
              <a:cs typeface="+mn-cs"/>
            </a:rPr>
            <a:t> </a:t>
          </a:r>
          <a:r>
            <a:rPr lang="en-GB" sz="2200" b="1" kern="1200" dirty="0" err="1">
              <a:latin typeface="Calibri"/>
              <a:ea typeface="+mn-ea"/>
              <a:cs typeface="+mn-cs"/>
            </a:rPr>
            <a:t>cho</a:t>
          </a:r>
          <a:r>
            <a:rPr lang="en-GB" sz="2200" b="1" kern="1200" dirty="0">
              <a:latin typeface="Calibri"/>
              <a:ea typeface="+mn-ea"/>
              <a:cs typeface="+mn-cs"/>
            </a:rPr>
            <a:t> </a:t>
          </a:r>
          <a:r>
            <a:rPr lang="en-GB" sz="2200" b="1" kern="1200" dirty="0" err="1">
              <a:latin typeface="Calibri"/>
              <a:ea typeface="+mn-ea"/>
              <a:cs typeface="+mn-cs"/>
            </a:rPr>
            <a:t>các</a:t>
          </a:r>
          <a:r>
            <a:rPr lang="en-GB" sz="2200" b="1" kern="1200" dirty="0">
              <a:latin typeface="Calibri"/>
              <a:ea typeface="+mn-ea"/>
              <a:cs typeface="+mn-cs"/>
            </a:rPr>
            <a:t> </a:t>
          </a:r>
          <a:r>
            <a:rPr lang="en-GB" sz="2200" b="1" kern="1200" dirty="0" err="1">
              <a:latin typeface="Calibri"/>
              <a:ea typeface="+mn-ea"/>
              <a:cs typeface="+mn-cs"/>
            </a:rPr>
            <a:t>Trường</a:t>
          </a:r>
          <a:r>
            <a:rPr lang="en-GB" sz="2200" b="1" kern="1200" dirty="0">
              <a:latin typeface="Calibri"/>
              <a:ea typeface="+mn-ea"/>
              <a:cs typeface="+mn-cs"/>
            </a:rPr>
            <a:t> </a:t>
          </a:r>
          <a:r>
            <a:rPr lang="en-GB" sz="2200" b="1" kern="1200" dirty="0" err="1">
              <a:latin typeface="Calibri"/>
              <a:ea typeface="+mn-ea"/>
              <a:cs typeface="+mn-cs"/>
            </a:rPr>
            <a:t>hợp</a:t>
          </a:r>
          <a:endParaRPr lang="en-GB" sz="2200" b="1" kern="1200" dirty="0">
            <a:latin typeface="Calibri"/>
            <a:ea typeface="+mn-ea"/>
            <a:cs typeface="+mn-cs"/>
          </a:endParaRPr>
        </a:p>
      </dsp:txBody>
      <dsp:txXfrm>
        <a:off x="0" y="0"/>
        <a:ext cx="8656320" cy="484631"/>
      </dsp:txXfrm>
    </dsp:sp>
    <dsp:sp modelId="{E2DCD8F3-B7E5-4C78-AD85-737F3DDFAEE9}">
      <dsp:nvSpPr>
        <dsp:cNvPr id="0" name=""/>
        <dsp:cNvSpPr/>
      </dsp:nvSpPr>
      <dsp:spPr>
        <a:xfrm>
          <a:off x="4226" y="484631"/>
          <a:ext cx="2882622" cy="1017726"/>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err="1">
              <a:solidFill>
                <a:srgbClr val="003399"/>
              </a:solidFill>
              <a:latin typeface="Calibri"/>
              <a:ea typeface="+mn-ea"/>
              <a:cs typeface="+mn-cs"/>
            </a:rPr>
            <a:t>Nằm</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viện</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điều</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trị</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bệnh</a:t>
          </a:r>
          <a:endParaRPr lang="en-GB" sz="1800" b="1" kern="1200" dirty="0">
            <a:solidFill>
              <a:srgbClr val="003399"/>
            </a:solidFill>
            <a:latin typeface="Calibri"/>
            <a:ea typeface="+mn-ea"/>
            <a:cs typeface="+mn-cs"/>
          </a:endParaRPr>
        </a:p>
      </dsp:txBody>
      <dsp:txXfrm>
        <a:off x="4226" y="484631"/>
        <a:ext cx="2882622" cy="1017726"/>
      </dsp:txXfrm>
    </dsp:sp>
    <dsp:sp modelId="{1F0A8FC5-1F3A-4E57-B529-BAB72B3B1376}">
      <dsp:nvSpPr>
        <dsp:cNvPr id="0" name=""/>
        <dsp:cNvSpPr/>
      </dsp:nvSpPr>
      <dsp:spPr>
        <a:xfrm>
          <a:off x="2886848" y="484631"/>
          <a:ext cx="2882622" cy="1017726"/>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rgbClr val="003399"/>
              </a:solidFill>
              <a:latin typeface="Calibri"/>
              <a:ea typeface="+mn-ea"/>
              <a:cs typeface="+mn-cs"/>
            </a:rPr>
            <a:t>Thai </a:t>
          </a:r>
          <a:r>
            <a:rPr lang="en-GB" sz="1800" b="1" kern="1200" dirty="0" err="1">
              <a:solidFill>
                <a:srgbClr val="003399"/>
              </a:solidFill>
              <a:latin typeface="Calibri"/>
              <a:ea typeface="+mn-ea"/>
              <a:cs typeface="+mn-cs"/>
            </a:rPr>
            <a:t>sản</a:t>
          </a:r>
          <a:r>
            <a:rPr lang="en-GB" sz="1800" b="1" kern="1200" dirty="0">
              <a:solidFill>
                <a:srgbClr val="003399"/>
              </a:solidFill>
              <a:latin typeface="Calibri"/>
              <a:ea typeface="+mn-ea"/>
              <a:cs typeface="+mn-cs"/>
            </a:rPr>
            <a:t> &amp; </a:t>
          </a:r>
          <a:r>
            <a:rPr lang="en-GB" sz="1800" b="1" kern="1200" dirty="0" err="1">
              <a:solidFill>
                <a:srgbClr val="003399"/>
              </a:solidFill>
              <a:latin typeface="Calibri"/>
              <a:ea typeface="+mn-ea"/>
              <a:cs typeface="+mn-cs"/>
            </a:rPr>
            <a:t>sinh</a:t>
          </a:r>
          <a:r>
            <a:rPr lang="en-GB" sz="1800" b="1" kern="1200" dirty="0">
              <a:solidFill>
                <a:srgbClr val="003399"/>
              </a:solidFill>
              <a:latin typeface="Calibri"/>
              <a:ea typeface="+mn-ea"/>
              <a:cs typeface="+mn-cs"/>
            </a:rPr>
            <a:t> con</a:t>
          </a:r>
        </a:p>
      </dsp:txBody>
      <dsp:txXfrm>
        <a:off x="2886848" y="484631"/>
        <a:ext cx="2882622" cy="1017726"/>
      </dsp:txXfrm>
    </dsp:sp>
    <dsp:sp modelId="{AF1385D2-F5B0-4782-98FC-7B875C4C50B0}">
      <dsp:nvSpPr>
        <dsp:cNvPr id="0" name=""/>
        <dsp:cNvSpPr/>
      </dsp:nvSpPr>
      <dsp:spPr>
        <a:xfrm>
          <a:off x="5769471" y="484631"/>
          <a:ext cx="2882622" cy="1017726"/>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err="1">
              <a:solidFill>
                <a:srgbClr val="003399"/>
              </a:solidFill>
              <a:latin typeface="Calibri"/>
              <a:ea typeface="+mn-ea"/>
              <a:cs typeface="+mn-cs"/>
            </a:rPr>
            <a:t>Khám</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bệnh</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Ngoại</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trú</a:t>
          </a:r>
          <a:r>
            <a:rPr lang="en-GB" sz="1800" b="1" kern="1200" dirty="0">
              <a:solidFill>
                <a:srgbClr val="003399"/>
              </a:solidFill>
              <a:latin typeface="Calibri"/>
              <a:ea typeface="+mn-ea"/>
              <a:cs typeface="+mn-cs"/>
            </a:rPr>
            <a:t> &amp; </a:t>
          </a:r>
          <a:r>
            <a:rPr lang="en-GB" sz="1800" b="1" kern="1200" dirty="0" err="1">
              <a:solidFill>
                <a:srgbClr val="003399"/>
              </a:solidFill>
              <a:latin typeface="Calibri"/>
              <a:ea typeface="+mn-ea"/>
              <a:cs typeface="+mn-cs"/>
            </a:rPr>
            <a:t>Nha</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khoa</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trong</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hệ</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thống</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liên</a:t>
          </a:r>
          <a:r>
            <a:rPr lang="en-GB" sz="1800" b="1" kern="1200" dirty="0">
              <a:solidFill>
                <a:srgbClr val="003399"/>
              </a:solidFill>
              <a:latin typeface="Calibri"/>
              <a:ea typeface="+mn-ea"/>
              <a:cs typeface="+mn-cs"/>
            </a:rPr>
            <a:t> </a:t>
          </a:r>
          <a:r>
            <a:rPr lang="en-GB" sz="1800" b="1" kern="1200" dirty="0" err="1">
              <a:solidFill>
                <a:srgbClr val="003399"/>
              </a:solidFill>
              <a:latin typeface="Calibri"/>
              <a:ea typeface="+mn-ea"/>
              <a:cs typeface="+mn-cs"/>
            </a:rPr>
            <a:t>kết</a:t>
          </a:r>
          <a:endParaRPr lang="en-GB" sz="1800" b="1" kern="1200" dirty="0">
            <a:solidFill>
              <a:srgbClr val="003399"/>
            </a:solidFill>
            <a:latin typeface="Calibri"/>
            <a:ea typeface="+mn-ea"/>
            <a:cs typeface="+mn-cs"/>
          </a:endParaRPr>
        </a:p>
      </dsp:txBody>
      <dsp:txXfrm>
        <a:off x="5769471" y="484631"/>
        <a:ext cx="2882622" cy="1017726"/>
      </dsp:txXfrm>
    </dsp:sp>
    <dsp:sp modelId="{B5834445-3C34-4FD2-ACA7-CAE7B0F55B1C}">
      <dsp:nvSpPr>
        <dsp:cNvPr id="0" name=""/>
        <dsp:cNvSpPr/>
      </dsp:nvSpPr>
      <dsp:spPr>
        <a:xfrm>
          <a:off x="0" y="1502358"/>
          <a:ext cx="8656320" cy="113080"/>
        </a:xfrm>
        <a:prstGeom prst="rect">
          <a:avLst/>
        </a:prstGeom>
        <a:solidFill>
          <a:schemeClr val="accent2">
            <a:shade val="8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lnSpc>
                <a:spcPct val="100000"/>
              </a:lnSpc>
              <a:defRPr sz="1200"/>
            </a:lvl1pPr>
          </a:lstStyle>
          <a:p>
            <a:endParaRPr lang="en-GB"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defRPr sz="1200"/>
            </a:lvl1pPr>
          </a:lstStyle>
          <a:p>
            <a:endParaRPr lang="en-GB" altLang="en-US"/>
          </a:p>
        </p:txBody>
      </p:sp>
      <p:sp>
        <p:nvSpPr>
          <p:cNvPr id="3076" name="Rectangle 4"/>
          <p:cNvSpPr>
            <a:spLocks noGrp="1" noRot="1" noChangeAspect="1" noChangeArrowheads="1" noTextEdit="1"/>
          </p:cNvSpPr>
          <p:nvPr>
            <p:ph type="sldImg" idx="2"/>
          </p:nvPr>
        </p:nvSpPr>
        <p:spPr bwMode="auto">
          <a:xfrm>
            <a:off x="1028700" y="685800"/>
            <a:ext cx="48006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lnSpc>
                <a:spcPct val="100000"/>
              </a:lnSpc>
              <a:defRPr sz="1200"/>
            </a:lvl1pPr>
          </a:lstStyle>
          <a:p>
            <a:endParaRPr lang="en-GB"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defRPr sz="1200"/>
            </a:lvl1pPr>
          </a:lstStyle>
          <a:p>
            <a:fld id="{DC9246FF-202E-497B-A2B2-CCE3E42F15C5}" type="slidenum">
              <a:rPr lang="en-GB" altLang="en-US"/>
              <a:pPr/>
              <a:t>‹#›</a:t>
            </a:fld>
            <a:endParaRPr lang="en-GB" altLang="en-US"/>
          </a:p>
        </p:txBody>
      </p:sp>
    </p:spTree>
    <p:extLst>
      <p:ext uri="{BB962C8B-B14F-4D97-AF65-F5344CB8AC3E}">
        <p14:creationId xmlns:p14="http://schemas.microsoft.com/office/powerpoint/2010/main" val="40249885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6650" y="720725"/>
            <a:ext cx="50419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D0FB6A-BAE0-4030-8129-9BD07AC4E90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31958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xml"/><Relationship Id="rId7" Type="http://schemas.openxmlformats.org/officeDocument/2006/relationships/image" Target="../media/image4.tif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6.xml"/><Relationship Id="rId1" Type="http://schemas.openxmlformats.org/officeDocument/2006/relationships/tags" Target="../tags/tag5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oleObject" Target="../embeddings/oleObject2.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43.emf"/><Relationship Id="rId4" Type="http://schemas.openxmlformats.org/officeDocument/2006/relationships/oleObject" Target="../embeddings/oleObject2.bin"/></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43.emf"/><Relationship Id="rId4" Type="http://schemas.openxmlformats.org/officeDocument/2006/relationships/oleObject" Target="../embeddings/oleObject2.bin"/></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45.png"/><Relationship Id="rId5" Type="http://schemas.openxmlformats.org/officeDocument/2006/relationships/image" Target="../media/image43.emf"/><Relationship Id="rId4" Type="http://schemas.openxmlformats.org/officeDocument/2006/relationships/oleObject" Target="../embeddings/oleObject2.bin"/></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7.xml"/><Relationship Id="rId1" Type="http://schemas.openxmlformats.org/officeDocument/2006/relationships/tags" Target="../tags/tag69.xml"/><Relationship Id="rId4" Type="http://schemas.openxmlformats.org/officeDocument/2006/relationships/image" Target="../media/image4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7.xml"/><Relationship Id="rId1" Type="http://schemas.openxmlformats.org/officeDocument/2006/relationships/tags" Target="../tags/tag70.xml"/><Relationship Id="rId4" Type="http://schemas.openxmlformats.org/officeDocument/2006/relationships/image" Target="../media/image47.emf"/></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7.xml"/><Relationship Id="rId1" Type="http://schemas.openxmlformats.org/officeDocument/2006/relationships/tags" Target="../tags/tag71.xml"/><Relationship Id="rId4" Type="http://schemas.openxmlformats.org/officeDocument/2006/relationships/image" Target="../media/image47.emf"/></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7.xml"/><Relationship Id="rId1" Type="http://schemas.openxmlformats.org/officeDocument/2006/relationships/tags" Target="../tags/tag72.xml"/><Relationship Id="rId4" Type="http://schemas.openxmlformats.org/officeDocument/2006/relationships/image" Target="../media/image47.emf"/></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7.xml"/><Relationship Id="rId1" Type="http://schemas.openxmlformats.org/officeDocument/2006/relationships/tags" Target="../tags/tag73.xml"/><Relationship Id="rId4" Type="http://schemas.openxmlformats.org/officeDocument/2006/relationships/image" Target="../media/image47.emf"/></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7.xml"/><Relationship Id="rId1" Type="http://schemas.openxmlformats.org/officeDocument/2006/relationships/tags" Target="../tags/tag74.xml"/><Relationship Id="rId4" Type="http://schemas.openxmlformats.org/officeDocument/2006/relationships/image" Target="../media/image47.emf"/></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75.xml"/><Relationship Id="rId4" Type="http://schemas.openxmlformats.org/officeDocument/2006/relationships/image" Target="../media/image47.emf"/></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7.xml"/><Relationship Id="rId1" Type="http://schemas.openxmlformats.org/officeDocument/2006/relationships/tags" Target="../tags/tag76.xml"/><Relationship Id="rId4" Type="http://schemas.openxmlformats.org/officeDocument/2006/relationships/image" Target="../media/image48.emf"/></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7.xml"/><Relationship Id="rId1" Type="http://schemas.openxmlformats.org/officeDocument/2006/relationships/tags" Target="../tags/tag77.xml"/><Relationship Id="rId4" Type="http://schemas.openxmlformats.org/officeDocument/2006/relationships/image" Target="../media/image47.emf"/></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7.xml"/><Relationship Id="rId1" Type="http://schemas.openxmlformats.org/officeDocument/2006/relationships/tags" Target="../tags/tag78.xml"/><Relationship Id="rId4" Type="http://schemas.openxmlformats.org/officeDocument/2006/relationships/image" Target="../media/image47.em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7.xml"/><Relationship Id="rId1" Type="http://schemas.openxmlformats.org/officeDocument/2006/relationships/tags" Target="../tags/tag79.xml"/><Relationship Id="rId4" Type="http://schemas.openxmlformats.org/officeDocument/2006/relationships/image" Target="../media/image49.emf"/></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7.xml"/><Relationship Id="rId1" Type="http://schemas.openxmlformats.org/officeDocument/2006/relationships/tags" Target="../tags/tag80.xml"/><Relationship Id="rId4" Type="http://schemas.openxmlformats.org/officeDocument/2006/relationships/image" Target="../media/image46.emf"/></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7.xml"/><Relationship Id="rId1" Type="http://schemas.openxmlformats.org/officeDocument/2006/relationships/tags" Target="../tags/tag81.xml"/><Relationship Id="rId4" Type="http://schemas.openxmlformats.org/officeDocument/2006/relationships/image" Target="../media/image46.emf"/></Relationships>
</file>

<file path=ppt/slideLayouts/_rels/slideLayout1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7.xml"/><Relationship Id="rId1" Type="http://schemas.openxmlformats.org/officeDocument/2006/relationships/tags" Target="../tags/tag82.xml"/><Relationship Id="rId4" Type="http://schemas.openxmlformats.org/officeDocument/2006/relationships/image" Target="../media/image47.emf"/></Relationships>
</file>

<file path=ppt/slideLayouts/_rels/slideLayout12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7.xml"/><Relationship Id="rId1" Type="http://schemas.openxmlformats.org/officeDocument/2006/relationships/tags" Target="../tags/tag83.xml"/><Relationship Id="rId4" Type="http://schemas.openxmlformats.org/officeDocument/2006/relationships/image" Target="../media/image47.emf"/></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7.xml"/><Relationship Id="rId1" Type="http://schemas.openxmlformats.org/officeDocument/2006/relationships/tags" Target="../tags/tag84.xml"/><Relationship Id="rId4" Type="http://schemas.openxmlformats.org/officeDocument/2006/relationships/image" Target="../media/image47.emf"/></Relationships>
</file>

<file path=ppt/slideLayouts/_rels/slideLayout12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7.xml"/><Relationship Id="rId1" Type="http://schemas.openxmlformats.org/officeDocument/2006/relationships/tags" Target="../tags/tag85.xml"/><Relationship Id="rId4" Type="http://schemas.openxmlformats.org/officeDocument/2006/relationships/image" Target="../media/image47.emf"/></Relationships>
</file>

<file path=ppt/slideLayouts/_rels/slideLayout12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7.xml"/><Relationship Id="rId1" Type="http://schemas.openxmlformats.org/officeDocument/2006/relationships/tags" Target="../tags/tag86.xml"/><Relationship Id="rId4" Type="http://schemas.openxmlformats.org/officeDocument/2006/relationships/image" Target="../media/image50.emf"/></Relationships>
</file>

<file path=ppt/slideLayouts/_rels/slideLayout12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7.xml"/><Relationship Id="rId1" Type="http://schemas.openxmlformats.org/officeDocument/2006/relationships/tags" Target="../tags/tag87.xml"/><Relationship Id="rId4" Type="http://schemas.openxmlformats.org/officeDocument/2006/relationships/image" Target="../media/image50.emf"/></Relationships>
</file>

<file path=ppt/slideLayouts/_rels/slideLayout12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7.xml"/><Relationship Id="rId1" Type="http://schemas.openxmlformats.org/officeDocument/2006/relationships/tags" Target="../tags/tag88.xml"/><Relationship Id="rId4" Type="http://schemas.openxmlformats.org/officeDocument/2006/relationships/image" Target="../media/image5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7.xml"/><Relationship Id="rId1" Type="http://schemas.openxmlformats.org/officeDocument/2006/relationships/tags" Target="../tags/tag89.xml"/><Relationship Id="rId4" Type="http://schemas.openxmlformats.org/officeDocument/2006/relationships/image" Target="../media/image50.em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7.xml"/><Relationship Id="rId1" Type="http://schemas.openxmlformats.org/officeDocument/2006/relationships/tags" Target="../tags/tag90.xml"/><Relationship Id="rId4" Type="http://schemas.openxmlformats.org/officeDocument/2006/relationships/image" Target="../media/image49.emf"/></Relationships>
</file>

<file path=ppt/slideLayouts/_rels/slideLayout13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7.xml"/><Relationship Id="rId1" Type="http://schemas.openxmlformats.org/officeDocument/2006/relationships/tags" Target="../tags/tag91.xml"/><Relationship Id="rId4" Type="http://schemas.openxmlformats.org/officeDocument/2006/relationships/image" Target="../media/image51.emf"/></Relationships>
</file>

<file path=ppt/slideLayouts/_rels/slideLayout13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7.xml"/><Relationship Id="rId1" Type="http://schemas.openxmlformats.org/officeDocument/2006/relationships/tags" Target="../tags/tag92.xml"/><Relationship Id="rId4" Type="http://schemas.openxmlformats.org/officeDocument/2006/relationships/image" Target="../media/image51.emf"/></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7.xml"/><Relationship Id="rId1" Type="http://schemas.openxmlformats.org/officeDocument/2006/relationships/tags" Target="../tags/tag93.xml"/><Relationship Id="rId4" Type="http://schemas.openxmlformats.org/officeDocument/2006/relationships/image" Target="../media/image49.emf"/></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7.xml"/><Relationship Id="rId1" Type="http://schemas.openxmlformats.org/officeDocument/2006/relationships/tags" Target="../tags/tag94.xml"/><Relationship Id="rId4" Type="http://schemas.openxmlformats.org/officeDocument/2006/relationships/image" Target="../media/image46.emf"/></Relationships>
</file>

<file path=ppt/slideLayouts/_rels/slideLayout13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7.xml"/><Relationship Id="rId1" Type="http://schemas.openxmlformats.org/officeDocument/2006/relationships/tags" Target="../tags/tag95.xml"/><Relationship Id="rId4" Type="http://schemas.openxmlformats.org/officeDocument/2006/relationships/image" Target="../media/image46.emf"/></Relationships>
</file>

<file path=ppt/slideLayouts/_rels/slideLayout1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7.xml"/><Relationship Id="rId1" Type="http://schemas.openxmlformats.org/officeDocument/2006/relationships/tags" Target="../tags/tag96.xml"/><Relationship Id="rId4" Type="http://schemas.openxmlformats.org/officeDocument/2006/relationships/image" Target="../media/image46.emf"/></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7.xml"/><Relationship Id="rId1" Type="http://schemas.openxmlformats.org/officeDocument/2006/relationships/tags" Target="../tags/tag97.xml"/><Relationship Id="rId4" Type="http://schemas.openxmlformats.org/officeDocument/2006/relationships/image" Target="../media/image46.emf"/></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1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7.xml"/><Relationship Id="rId1" Type="http://schemas.openxmlformats.org/officeDocument/2006/relationships/tags" Target="../tags/tag98.xml"/><Relationship Id="rId4" Type="http://schemas.openxmlformats.org/officeDocument/2006/relationships/image" Target="../media/image52.emf"/></Relationships>
</file>

<file path=ppt/slideLayouts/_rels/slideLayout14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7.xml"/><Relationship Id="rId1" Type="http://schemas.openxmlformats.org/officeDocument/2006/relationships/tags" Target="../tags/tag99.xml"/><Relationship Id="rId4" Type="http://schemas.openxmlformats.org/officeDocument/2006/relationships/image" Target="../media/image52.emf"/></Relationships>
</file>

<file path=ppt/slideLayouts/_rels/slideLayout14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7.xml"/><Relationship Id="rId1" Type="http://schemas.openxmlformats.org/officeDocument/2006/relationships/tags" Target="../tags/tag100.xml"/><Relationship Id="rId4" Type="http://schemas.openxmlformats.org/officeDocument/2006/relationships/image" Target="../media/image52.emf"/></Relationships>
</file>

<file path=ppt/slideLayouts/_rels/slideLayout14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7.xml"/><Relationship Id="rId1" Type="http://schemas.openxmlformats.org/officeDocument/2006/relationships/tags" Target="../tags/tag101.xml"/><Relationship Id="rId4" Type="http://schemas.openxmlformats.org/officeDocument/2006/relationships/image" Target="../media/image52.emf"/></Relationships>
</file>

<file path=ppt/slideLayouts/_rels/slideLayout14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7.xml"/><Relationship Id="rId1" Type="http://schemas.openxmlformats.org/officeDocument/2006/relationships/tags" Target="../tags/tag102.xml"/><Relationship Id="rId4" Type="http://schemas.openxmlformats.org/officeDocument/2006/relationships/image" Target="../media/image53.emf"/></Relationships>
</file>

<file path=ppt/slideLayouts/_rels/slideLayout14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7.xml"/><Relationship Id="rId1" Type="http://schemas.openxmlformats.org/officeDocument/2006/relationships/tags" Target="../tags/tag103.xml"/><Relationship Id="rId5" Type="http://schemas.openxmlformats.org/officeDocument/2006/relationships/image" Target="../media/image55.png"/><Relationship Id="rId4" Type="http://schemas.openxmlformats.org/officeDocument/2006/relationships/image" Target="../media/image54.emf"/></Relationships>
</file>

<file path=ppt/slideLayouts/_rels/slideLayout14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7.xml"/><Relationship Id="rId1" Type="http://schemas.openxmlformats.org/officeDocument/2006/relationships/tags" Target="../tags/tag104.xml"/><Relationship Id="rId5" Type="http://schemas.openxmlformats.org/officeDocument/2006/relationships/image" Target="../media/image56.png"/><Relationship Id="rId4" Type="http://schemas.openxmlformats.org/officeDocument/2006/relationships/image" Target="../media/image54.emf"/></Relationships>
</file>

<file path=ppt/slideLayouts/_rels/slideLayout14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7.xml"/><Relationship Id="rId1" Type="http://schemas.openxmlformats.org/officeDocument/2006/relationships/tags" Target="../tags/tag105.xml"/><Relationship Id="rId5" Type="http://schemas.openxmlformats.org/officeDocument/2006/relationships/image" Target="../media/image55.png"/><Relationship Id="rId4" Type="http://schemas.openxmlformats.org/officeDocument/2006/relationships/image" Target="../media/image54.emf"/></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7.xml"/><Relationship Id="rId1" Type="http://schemas.openxmlformats.org/officeDocument/2006/relationships/tags" Target="../tags/tag106.xml"/><Relationship Id="rId5" Type="http://schemas.openxmlformats.org/officeDocument/2006/relationships/image" Target="../media/image56.png"/><Relationship Id="rId4" Type="http://schemas.openxmlformats.org/officeDocument/2006/relationships/image" Target="../media/image54.emf"/></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customXml" Target="../../customXml/item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8.xml"/><Relationship Id="rId1" Type="http://schemas.openxmlformats.org/officeDocument/2006/relationships/tags" Target="../tags/tag107.xml"/><Relationship Id="rId4" Type="http://schemas.openxmlformats.org/officeDocument/2006/relationships/image" Target="../media/image57.png"/></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image" Target="../media/image44.png"/></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image" Target="../media/image57.png"/></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image" Target="../media/image44.png"/></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7.xml"/><Relationship Id="rId1" Type="http://schemas.openxmlformats.org/officeDocument/2006/relationships/tags" Target="../tags/tag116.xml"/><Relationship Id="rId4" Type="http://schemas.openxmlformats.org/officeDocument/2006/relationships/image" Target="../media/image58.png"/></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image" Target="../media/image4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image" Target="../media/image59.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hyperlink" Target="mailto:brandinfo@mercermarshbenefits.com" TargetMode="Externa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hyperlink" Target="mailto:brandinfo@mercermarshbenefits.com" TargetMode="Externa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hyperlink" Target="mailto:brandinfo@mercermarshbenefits.com" TargetMode="External"/><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mailto:brandinfo@mercermarshbenefits.com" TargetMode="External"/><Relationship Id="rId5" Type="http://schemas.openxmlformats.org/officeDocument/2006/relationships/image" Target="../media/image16.emf"/><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5.emf"/><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ags" Target="../tags/tag3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Master" Target="../slideMasters/slideMaster5.xml"/><Relationship Id="rId1" Type="http://schemas.openxmlformats.org/officeDocument/2006/relationships/tags" Target="../tags/tag45.xml"/><Relationship Id="rId4" Type="http://schemas.openxmlformats.org/officeDocument/2006/relationships/image" Target="../media/image3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image" Target="../media/image38.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39.png"/><Relationship Id="rId4"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39.png"/><Relationship Id="rId4" Type="http://schemas.openxmlformats.org/officeDocument/2006/relationships/image" Target="../media/image29.png"/></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p:cNvPicPr>
            <a:picLocks/>
          </p:cNvPicPr>
          <p:nvPr userDrawn="1"/>
        </p:nvPicPr>
        <p:blipFill>
          <a:blip r:embed="rId5" cstate="print">
            <a:extLst>
              <a:ext uri="{28A0092B-C50C-407E-A947-70E740481C1C}">
                <a14:useLocalDpi xmlns:a14="http://schemas.microsoft.com/office/drawing/2010/main" val="0"/>
              </a:ext>
            </a:extLst>
          </a:blip>
          <a:stretch>
            <a:fillRect/>
          </a:stretch>
        </p:blipFill>
        <p:spPr>
          <a:xfrm>
            <a:off x="716026" y="477901"/>
            <a:ext cx="1510284" cy="228600"/>
          </a:xfrm>
          <a:prstGeom prst="rect">
            <a:avLst/>
          </a:prstGeom>
        </p:spPr>
      </p:pic>
      <p:grpSp>
        <p:nvGrpSpPr>
          <p:cNvPr id="8" name="MMC_CoverShape"/>
          <p:cNvGrpSpPr/>
          <p:nvPr userDrawn="1">
            <p:custDataLst>
              <p:tags r:id="rId1"/>
            </p:custDataLst>
          </p:nvPr>
        </p:nvGrpSpPr>
        <p:grpSpPr>
          <a:xfrm>
            <a:off x="0" y="2616200"/>
            <a:ext cx="9601201" cy="3657601"/>
            <a:chOff x="0" y="2616200"/>
            <a:chExt cx="9601201" cy="3657601"/>
          </a:xfrm>
        </p:grpSpPr>
        <p:sp>
          <p:nvSpPr>
            <p:cNvPr id="2" name="Freeform 1"/>
            <p:cNvSpPr/>
            <p:nvPr userDrawn="1"/>
          </p:nvSpPr>
          <p:spPr bwMode="auto">
            <a:xfrm>
              <a:off x="0" y="2616200"/>
              <a:ext cx="914401" cy="1625601"/>
            </a:xfrm>
            <a:custGeom>
              <a:avLst/>
              <a:gdLst/>
              <a:ahLst/>
              <a:cxnLst/>
              <a:rect l="0" t="0" r="0" b="0"/>
              <a:pathLst>
                <a:path w="914401" h="1625601">
                  <a:moveTo>
                    <a:pt x="0" y="457200"/>
                  </a:moveTo>
                  <a:lnTo>
                    <a:pt x="914400" y="0"/>
                  </a:lnTo>
                  <a:lnTo>
                    <a:pt x="0" y="1625600"/>
                  </a:lnTo>
                </a:path>
              </a:pathLst>
            </a:custGeom>
            <a:solidFill>
              <a:schemeClr val="hlink"/>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45720" numCol="1" rtlCol="0" anchor="ctr" anchorCtr="0" compatLnSpc="1">
              <a:prstTxWarp prst="textNoShape">
                <a:avLst/>
              </a:prstTxWarp>
            </a:bodyPr>
            <a:lstStyle/>
            <a:p>
              <a:endParaRPr lang="en-US" dirty="0">
                <a:solidFill>
                  <a:srgbClr val="000000"/>
                </a:solidFill>
              </a:endParaRPr>
            </a:p>
          </p:txBody>
        </p:sp>
        <p:sp>
          <p:nvSpPr>
            <p:cNvPr id="3" name="Freeform 2"/>
            <p:cNvSpPr/>
            <p:nvPr userDrawn="1"/>
          </p:nvSpPr>
          <p:spPr bwMode="auto">
            <a:xfrm>
              <a:off x="0" y="2616200"/>
              <a:ext cx="914401" cy="2997201"/>
            </a:xfrm>
            <a:custGeom>
              <a:avLst/>
              <a:gdLst/>
              <a:ahLst/>
              <a:cxnLst/>
              <a:rect l="0" t="0" r="0" b="0"/>
              <a:pathLst>
                <a:path w="914401" h="2997201">
                  <a:moveTo>
                    <a:pt x="0" y="1371600"/>
                  </a:moveTo>
                  <a:lnTo>
                    <a:pt x="914400" y="0"/>
                  </a:lnTo>
                  <a:lnTo>
                    <a:pt x="0" y="2997200"/>
                  </a:lnTo>
                </a:path>
              </a:pathLst>
            </a:custGeom>
            <a:solidFill>
              <a:schemeClr val="accent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45720" numCol="1" rtlCol="0" anchor="ctr" anchorCtr="0" compatLnSpc="1">
              <a:prstTxWarp prst="textNoShape">
                <a:avLst/>
              </a:prstTxWarp>
            </a:bodyPr>
            <a:lstStyle/>
            <a:p>
              <a:endParaRPr lang="en-US" dirty="0">
                <a:solidFill>
                  <a:srgbClr val="000000"/>
                </a:solidFill>
              </a:endParaRPr>
            </a:p>
          </p:txBody>
        </p:sp>
        <p:sp>
          <p:nvSpPr>
            <p:cNvPr id="4" name="Freeform 3"/>
            <p:cNvSpPr/>
            <p:nvPr userDrawn="1"/>
          </p:nvSpPr>
          <p:spPr bwMode="auto">
            <a:xfrm>
              <a:off x="0" y="2616200"/>
              <a:ext cx="8940801" cy="3657601"/>
            </a:xfrm>
            <a:custGeom>
              <a:avLst/>
              <a:gdLst/>
              <a:ahLst/>
              <a:cxnLst/>
              <a:rect l="0" t="0" r="0" b="0"/>
              <a:pathLst>
                <a:path w="8940801" h="3657601">
                  <a:moveTo>
                    <a:pt x="0" y="2743200"/>
                  </a:moveTo>
                  <a:lnTo>
                    <a:pt x="914400" y="0"/>
                  </a:lnTo>
                  <a:lnTo>
                    <a:pt x="8940800" y="3657600"/>
                  </a:lnTo>
                  <a:lnTo>
                    <a:pt x="0" y="3657600"/>
                  </a:lnTo>
                </a:path>
              </a:pathLst>
            </a:cu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45720" numCol="1" rtlCol="0" anchor="ctr" anchorCtr="0" compatLnSpc="1">
              <a:prstTxWarp prst="textNoShape">
                <a:avLst/>
              </a:prstTxWarp>
            </a:bodyPr>
            <a:lstStyle/>
            <a:p>
              <a:endParaRPr lang="en-US" dirty="0">
                <a:solidFill>
                  <a:srgbClr val="000000"/>
                </a:solidFill>
              </a:endParaRPr>
            </a:p>
          </p:txBody>
        </p:sp>
        <p:sp>
          <p:nvSpPr>
            <p:cNvPr id="5" name="Freeform 4"/>
            <p:cNvSpPr/>
            <p:nvPr userDrawn="1"/>
          </p:nvSpPr>
          <p:spPr bwMode="auto">
            <a:xfrm>
              <a:off x="914400" y="2616200"/>
              <a:ext cx="8686801" cy="3657601"/>
            </a:xfrm>
            <a:custGeom>
              <a:avLst/>
              <a:gdLst/>
              <a:ahLst/>
              <a:cxnLst/>
              <a:rect l="0" t="0" r="0" b="0"/>
              <a:pathLst>
                <a:path w="8686801" h="3657601">
                  <a:moveTo>
                    <a:pt x="7772400" y="3657600"/>
                  </a:moveTo>
                  <a:lnTo>
                    <a:pt x="0" y="0"/>
                  </a:lnTo>
                  <a:lnTo>
                    <a:pt x="8686800" y="1117600"/>
                  </a:lnTo>
                  <a:lnTo>
                    <a:pt x="8686800" y="3657600"/>
                  </a:lnTo>
                </a:path>
              </a:pathLst>
            </a:custGeom>
            <a:solidFill>
              <a:schemeClr val="hlink"/>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45720" numCol="1" rtlCol="0" anchor="ctr" anchorCtr="0" compatLnSpc="1">
              <a:prstTxWarp prst="textNoShape">
                <a:avLst/>
              </a:prstTxWarp>
            </a:bodyPr>
            <a:lstStyle/>
            <a:p>
              <a:endParaRPr lang="en-US" dirty="0">
                <a:solidFill>
                  <a:srgbClr val="000000"/>
                </a:solidFill>
              </a:endParaRPr>
            </a:p>
          </p:txBody>
        </p:sp>
        <p:sp>
          <p:nvSpPr>
            <p:cNvPr id="6" name="Freeform 5"/>
            <p:cNvSpPr/>
            <p:nvPr userDrawn="1"/>
          </p:nvSpPr>
          <p:spPr bwMode="auto">
            <a:xfrm>
              <a:off x="914400" y="2616200"/>
              <a:ext cx="8686801" cy="1371601"/>
            </a:xfrm>
            <a:custGeom>
              <a:avLst/>
              <a:gdLst/>
              <a:ahLst/>
              <a:cxnLst/>
              <a:rect l="0" t="0" r="0" b="0"/>
              <a:pathLst>
                <a:path w="8686801" h="1371601">
                  <a:moveTo>
                    <a:pt x="8686800" y="1371600"/>
                  </a:moveTo>
                  <a:lnTo>
                    <a:pt x="0" y="0"/>
                  </a:lnTo>
                  <a:lnTo>
                    <a:pt x="8686800" y="203200"/>
                  </a:lnTo>
                </a:path>
              </a:pathLst>
            </a:custGeom>
            <a:solidFill>
              <a:schemeClr val="folHlink"/>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45720" numCol="1" rtlCol="0" anchor="ctr" anchorCtr="0" compatLnSpc="1">
              <a:prstTxWarp prst="textNoShape">
                <a:avLst/>
              </a:prstTxWarp>
            </a:bodyPr>
            <a:lstStyle/>
            <a:p>
              <a:endParaRPr lang="en-US" dirty="0">
                <a:solidFill>
                  <a:srgbClr val="000000"/>
                </a:solidFill>
              </a:endParaRPr>
            </a:p>
          </p:txBody>
        </p:sp>
        <p:sp>
          <p:nvSpPr>
            <p:cNvPr id="7" name="Freeform 6"/>
            <p:cNvSpPr/>
            <p:nvPr userDrawn="1"/>
          </p:nvSpPr>
          <p:spPr bwMode="auto">
            <a:xfrm>
              <a:off x="914400" y="2616200"/>
              <a:ext cx="8686801" cy="457201"/>
            </a:xfrm>
            <a:custGeom>
              <a:avLst/>
              <a:gdLst/>
              <a:ahLst/>
              <a:cxnLst/>
              <a:rect l="0" t="0" r="0" b="0"/>
              <a:pathLst>
                <a:path w="8686801" h="457201">
                  <a:moveTo>
                    <a:pt x="8686800" y="457200"/>
                  </a:moveTo>
                  <a:lnTo>
                    <a:pt x="0" y="0"/>
                  </a:lnTo>
                  <a:lnTo>
                    <a:pt x="8686800" y="0"/>
                  </a:lnTo>
                </a:path>
              </a:pathLst>
            </a:custGeom>
            <a:solidFill>
              <a:schemeClr val="accent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45720" numCol="1" rtlCol="0" anchor="ctr" anchorCtr="0" compatLnSpc="1">
              <a:prstTxWarp prst="textNoShape">
                <a:avLst/>
              </a:prstTxWarp>
            </a:bodyPr>
            <a:lstStyle/>
            <a:p>
              <a:endParaRPr lang="en-US" dirty="0">
                <a:solidFill>
                  <a:srgbClr val="000000"/>
                </a:solidFill>
              </a:endParaRPr>
            </a:p>
          </p:txBody>
        </p:sp>
      </p:grpSp>
      <p:pic>
        <p:nvPicPr>
          <p:cNvPr id="10" name="Picture 9"/>
          <p:cNvPicPr>
            <a:picLocks/>
          </p:cNvPicPr>
          <p:nvPr userDrawn="1"/>
        </p:nvPicPr>
        <p:blipFill>
          <a:blip r:embed="rId6" cstate="print">
            <a:extLst>
              <a:ext uri="{28A0092B-C50C-407E-A947-70E740481C1C}">
                <a14:useLocalDpi xmlns:a14="http://schemas.microsoft.com/office/drawing/2010/main" val="0"/>
              </a:ext>
            </a:extLst>
          </a:blip>
          <a:stretch>
            <a:fillRect/>
          </a:stretch>
        </p:blipFill>
        <p:spPr>
          <a:xfrm>
            <a:off x="7466838" y="6459474"/>
            <a:ext cx="1659636" cy="228600"/>
          </a:xfrm>
          <a:prstGeom prst="rect">
            <a:avLst/>
          </a:prstGeom>
        </p:spPr>
      </p:pic>
      <p:pic>
        <p:nvPicPr>
          <p:cNvPr id="11" name="Picture 10"/>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a:xfrm>
            <a:off x="5929122" y="574675"/>
            <a:ext cx="3197352" cy="105156"/>
          </a:xfrm>
          <a:prstGeom prst="rect">
            <a:avLst/>
          </a:prstGeom>
        </p:spPr>
      </p:pic>
      <p:pic>
        <p:nvPicPr>
          <p:cNvPr id="14" name="Picture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 y="0"/>
            <a:ext cx="9601200" cy="6858000"/>
          </a:xfrm>
          <a:prstGeom prst="rect">
            <a:avLst/>
          </a:prstGeom>
        </p:spPr>
      </p:pic>
      <p:sp>
        <p:nvSpPr>
          <p:cNvPr id="8194" name="PresentationTitle"/>
          <p:cNvSpPr>
            <a:spLocks noGrp="1" noChangeArrowheads="1"/>
          </p:cNvSpPr>
          <p:nvPr>
            <p:ph type="ctrTitle"/>
            <p:custDataLst>
              <p:tags r:id="rId2"/>
            </p:custDataLst>
          </p:nvPr>
        </p:nvSpPr>
        <p:spPr>
          <a:xfrm>
            <a:off x="896938" y="4875447"/>
            <a:ext cx="8234362" cy="370551"/>
          </a:xfrm>
        </p:spPr>
        <p:txBody>
          <a:bodyPr tIns="0" rIns="0" bIns="0">
            <a:spAutoFit/>
          </a:bodyPr>
          <a:lstStyle>
            <a:lvl1pPr>
              <a:lnSpc>
                <a:spcPct val="86000"/>
              </a:lnSpc>
              <a:defRPr sz="2800"/>
            </a:lvl1pPr>
          </a:lstStyle>
          <a:p>
            <a:pPr lvl="0"/>
            <a:r>
              <a:rPr lang="en-US" noProof="0" dirty="0"/>
              <a:t>CLICK TO EDIT MASTER TITLE STYLE</a:t>
            </a:r>
          </a:p>
        </p:txBody>
      </p:sp>
      <p:sp>
        <p:nvSpPr>
          <p:cNvPr id="8388" name="Date"/>
          <p:cNvSpPr>
            <a:spLocks noGrp="1" noChangeArrowheads="1"/>
          </p:cNvSpPr>
          <p:nvPr>
            <p:ph type="subTitle" sz="quarter" idx="1"/>
            <p:custDataLst>
              <p:tags r:id="rId3"/>
            </p:custDataLst>
          </p:nvPr>
        </p:nvSpPr>
        <p:spPr>
          <a:xfrm>
            <a:off x="904875" y="5312315"/>
            <a:ext cx="4852988" cy="228600"/>
          </a:xfrm>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0" indent="0">
              <a:lnSpc>
                <a:spcPct val="83000"/>
              </a:lnSpc>
              <a:spcBef>
                <a:spcPct val="0"/>
              </a:spcBef>
              <a:buFontTx/>
              <a:buNone/>
              <a:defRPr sz="1800">
                <a:solidFill>
                  <a:schemeClr val="accent2"/>
                </a:solidFill>
              </a:defRPr>
            </a:lvl1pPr>
          </a:lstStyle>
          <a:p>
            <a:pPr lvl="0"/>
            <a:r>
              <a:rPr lang="en-US" noProof="0"/>
              <a:t>Click to edit Master subtitle style</a:t>
            </a:r>
          </a:p>
        </p:txBody>
      </p:sp>
    </p:spTree>
    <p:extLst>
      <p:ext uri="{BB962C8B-B14F-4D97-AF65-F5344CB8AC3E}">
        <p14:creationId xmlns:p14="http://schemas.microsoft.com/office/powerpoint/2010/main" val="3269656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425" y="273050"/>
            <a:ext cx="31607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754438" y="273050"/>
            <a:ext cx="5368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9425" y="1435100"/>
            <a:ext cx="31607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F90709EA-D778-4742-91CC-4EE49CE92DDD}" type="slidenum">
              <a:rPr lang="en-US">
                <a:solidFill>
                  <a:srgbClr val="002C77"/>
                </a:solidFill>
              </a:rPr>
              <a:pPr/>
              <a:t>‹#›</a:t>
            </a:fld>
            <a:endParaRPr lang="en-US" dirty="0">
              <a:solidFill>
                <a:srgbClr val="002C77"/>
              </a:solidFill>
            </a:endParaRPr>
          </a:p>
        </p:txBody>
      </p:sp>
    </p:spTree>
    <p:extLst>
      <p:ext uri="{BB962C8B-B14F-4D97-AF65-F5344CB8AC3E}">
        <p14:creationId xmlns:p14="http://schemas.microsoft.com/office/powerpoint/2010/main" val="27981993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25003189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DividerTitle"/>
          <p:cNvSpPr>
            <a:spLocks noGrp="1"/>
          </p:cNvSpPr>
          <p:nvPr>
            <p:ph type="body" sz="quarter" idx="10" hasCustomPrompt="1"/>
          </p:nvPr>
        </p:nvSpPr>
        <p:spPr>
          <a:xfrm>
            <a:off x="720209" y="1568246"/>
            <a:ext cx="6116413" cy="280577"/>
          </a:xfrm>
          <a:noFill/>
        </p:spPr>
        <p:txBody>
          <a:bodyPr vert="horz" wrap="none" lIns="0" tIns="0" rIns="0" bIns="0" rtlCol="0" anchor="t" anchorCtr="0">
            <a:noAutofit/>
          </a:bodyPr>
          <a:lstStyle>
            <a:lvl1pPr marL="0" indent="0">
              <a:buNone/>
              <a:defRPr lang="en-US" b="1"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dirty="0"/>
              <a:t>Enter Title Here</a:t>
            </a:r>
          </a:p>
        </p:txBody>
      </p:sp>
      <p:sp>
        <p:nvSpPr>
          <p:cNvPr id="6" name="DividerSubTitle"/>
          <p:cNvSpPr>
            <a:spLocks noGrp="1"/>
          </p:cNvSpPr>
          <p:nvPr>
            <p:ph type="body" sz="quarter" idx="11" hasCustomPrompt="1"/>
          </p:nvPr>
        </p:nvSpPr>
        <p:spPr>
          <a:xfrm>
            <a:off x="720209" y="1900441"/>
            <a:ext cx="6116413" cy="280577"/>
          </a:xfrm>
          <a:noFill/>
        </p:spPr>
        <p:txBody>
          <a:bodyPr vert="horz" wrap="none" lIns="0" tIns="0" rIns="0" bIns="0" rtlCol="0" anchor="t" anchorCtr="0">
            <a:noAutofit/>
          </a:bodyPr>
          <a:lstStyle>
            <a:lvl1pPr marL="0" indent="0">
              <a:buNone/>
              <a:defRPr lang="en-US" b="0"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dirty="0"/>
              <a:t>Enter Sub-title Here</a:t>
            </a:r>
          </a:p>
        </p:txBody>
      </p:sp>
      <p:sp>
        <p:nvSpPr>
          <p:cNvPr id="7" name="SectionNumber"/>
          <p:cNvSpPr>
            <a:spLocks noGrp="1"/>
          </p:cNvSpPr>
          <p:nvPr>
            <p:ph type="body" sz="quarter" idx="12" hasCustomPrompt="1"/>
          </p:nvPr>
        </p:nvSpPr>
        <p:spPr>
          <a:xfrm>
            <a:off x="4069569" y="2928885"/>
            <a:ext cx="4991127" cy="5628095"/>
          </a:xfrm>
          <a:noFill/>
        </p:spPr>
        <p:txBody>
          <a:bodyPr vert="horz" wrap="none" lIns="0" tIns="0" rIns="0" bIns="0" rtlCol="0" anchor="b" anchorCtr="0">
            <a:noAutofit/>
          </a:bodyPr>
          <a:lstStyle>
            <a:lvl1pPr marL="0" indent="0" algn="r">
              <a:buNone/>
              <a:defRPr lang="en-US" sz="39380" b="1" dirty="0" smtClean="0">
                <a:solidFill>
                  <a:schemeClr val="bg1"/>
                </a:solidFill>
                <a:latin typeface="Times New Roman" panose="02020603050405020304" pitchFamily="18" charset="0"/>
              </a:defRPr>
            </a:lvl1pPr>
          </a:lstStyle>
          <a:p>
            <a:pPr lvl="0">
              <a:tabLst>
                <a:tab pos="1260318" algn="l"/>
              </a:tabLst>
            </a:pPr>
            <a:r>
              <a:rPr lang="en-US" dirty="0"/>
              <a:t>#</a:t>
            </a:r>
          </a:p>
        </p:txBody>
      </p:sp>
    </p:spTree>
    <p:extLst>
      <p:ext uri="{BB962C8B-B14F-4D97-AF65-F5344CB8AC3E}">
        <p14:creationId xmlns:p14="http://schemas.microsoft.com/office/powerpoint/2010/main" val="35062238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reserve="1">
  <p:cSld name="1_Back Cover-legal">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LegalLong"/>
          <p:cNvSpPr txBox="1">
            <a:spLocks/>
          </p:cNvSpPr>
          <p:nvPr userDrawn="1">
            <p:custDataLst>
              <p:tags r:id="rId1"/>
            </p:custDataLst>
          </p:nvPr>
        </p:nvSpPr>
        <p:spPr>
          <a:xfrm>
            <a:off x="348085" y="5745707"/>
            <a:ext cx="5037359" cy="715648"/>
          </a:xfrm>
          <a:prstGeom prst="rect">
            <a:avLst/>
          </a:prstGeom>
          <a:noFill/>
        </p:spPr>
        <p:txBody>
          <a:bodyPr vert="horz" wrap="square" lIns="0" tIns="0" rIns="0" bIns="0" rtlCol="0" anchor="b" anchorCtr="0">
            <a:noAutofit/>
          </a:bodyPr>
          <a:lstStyle>
            <a:defPPr>
              <a:defRPr lang="en-US"/>
            </a:defPPr>
            <a:lvl1pPr>
              <a:tabLst>
                <a:tab pos="1600200" algn="l"/>
              </a:tabLst>
              <a:defRPr sz="800">
                <a:solidFill>
                  <a:schemeClr val="bg1"/>
                </a:solidFill>
                <a:latin typeface="Mute" panose="00000500000000000000" pitchFamily="50" charset="0"/>
              </a:defRPr>
            </a:lvl1pPr>
          </a:lstStyle>
          <a:p>
            <a:r>
              <a:rPr lang="en-US" sz="630" dirty="0">
                <a:latin typeface="Arial" panose="020B0604020202020204" pitchFamily="34" charset="0"/>
              </a:rPr>
              <a:t>Mercer Marsh Benefits is a trading name used by Mercer Limited (No. 984275), </a:t>
            </a:r>
            <a:r>
              <a:rPr lang="en-US" sz="630" dirty="0" err="1">
                <a:latin typeface="Arial" panose="020B0604020202020204" pitchFamily="34" charset="0"/>
              </a:rPr>
              <a:t>authorised</a:t>
            </a:r>
            <a:r>
              <a:rPr lang="en-US" sz="630" dirty="0">
                <a:latin typeface="Arial" panose="020B0604020202020204" pitchFamily="34" charset="0"/>
              </a:rPr>
              <a:t> and regulated by the Financial Conduct Authority. Registered office in England and Wales: 1 Tower Place West, Tower Place, London, EC3R 5BU.</a:t>
            </a:r>
            <a:endParaRPr lang="en-GB" sz="630" dirty="0">
              <a:latin typeface="Arial" panose="020B0604020202020204" pitchFamily="34" charset="0"/>
            </a:endParaRPr>
          </a:p>
        </p:txBody>
      </p:sp>
      <p:pic>
        <p:nvPicPr>
          <p:cNvPr id="7" name="Picture 6" descr="White text on a black background&#10;&#10;Description automatically generated">
            <a:extLst>
              <a:ext uri="{FF2B5EF4-FFF2-40B4-BE49-F238E27FC236}">
                <a16:creationId xmlns:a16="http://schemas.microsoft.com/office/drawing/2014/main" id="{33CD2D5F-725B-3645-B0ED-7B2571C5E4E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50857" y="2882900"/>
            <a:ext cx="3701075" cy="1092200"/>
          </a:xfrm>
          <a:prstGeom prst="rect">
            <a:avLst/>
          </a:prstGeom>
        </p:spPr>
      </p:pic>
    </p:spTree>
    <p:extLst>
      <p:ext uri="{BB962C8B-B14F-4D97-AF65-F5344CB8AC3E}">
        <p14:creationId xmlns:p14="http://schemas.microsoft.com/office/powerpoint/2010/main" val="35398676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ack Cover">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pic>
        <p:nvPicPr>
          <p:cNvPr id="5" name="Picture 4" descr="White text on a black background&#10;&#10;Description automatically generated">
            <a:extLst>
              <a:ext uri="{FF2B5EF4-FFF2-40B4-BE49-F238E27FC236}">
                <a16:creationId xmlns:a16="http://schemas.microsoft.com/office/drawing/2014/main" id="{2B0B0850-673E-504A-9F78-5A69D37034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50857" y="2882900"/>
            <a:ext cx="3701075" cy="1092200"/>
          </a:xfrm>
          <a:prstGeom prst="rect">
            <a:avLst/>
          </a:prstGeom>
        </p:spPr>
      </p:pic>
    </p:spTree>
    <p:extLst>
      <p:ext uri="{BB962C8B-B14F-4D97-AF65-F5344CB8AC3E}">
        <p14:creationId xmlns:p14="http://schemas.microsoft.com/office/powerpoint/2010/main" val="21940145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blank" preserve="1">
  <p:cSld name="Taglin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pic>
        <p:nvPicPr>
          <p:cNvPr id="3" name="TagImag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76405" y="2448630"/>
            <a:ext cx="4095517" cy="1960740"/>
          </a:xfrm>
          <a:prstGeom prst="rect">
            <a:avLst/>
          </a:prstGeom>
        </p:spPr>
      </p:pic>
    </p:spTree>
    <p:extLst>
      <p:ext uri="{BB962C8B-B14F-4D97-AF65-F5344CB8AC3E}">
        <p14:creationId xmlns:p14="http://schemas.microsoft.com/office/powerpoint/2010/main" val="19734532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2_Title slide A">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8E1ADAF-78DD-5D4E-8C31-F993DBAD59C1}"/>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ct 6" hidden="1">
                        <a:extLst>
                          <a:ext uri="{FF2B5EF4-FFF2-40B4-BE49-F238E27FC236}">
                            <a16:creationId xmlns:a16="http://schemas.microsoft.com/office/drawing/2014/main" id="{F8E1ADAF-78DD-5D4E-8C31-F993DBAD59C1}"/>
                          </a:ext>
                        </a:extLst>
                      </p:cNvPr>
                      <p:cNvPicPr/>
                      <p:nvPr/>
                    </p:nvPicPr>
                    <p:blipFill>
                      <a:blip r:embed="rId5"/>
                      <a:stretch>
                        <a:fillRect/>
                      </a:stretch>
                    </p:blipFill>
                    <p:spPr>
                      <a:xfrm>
                        <a:off x="1251" y="1588"/>
                        <a:ext cx="966" cy="1588"/>
                      </a:xfrm>
                      <a:prstGeom prst="rect">
                        <a:avLst/>
                      </a:prstGeom>
                    </p:spPr>
                  </p:pic>
                </p:oleObj>
              </mc:Fallback>
            </mc:AlternateContent>
          </a:graphicData>
        </a:graphic>
      </p:graphicFrame>
      <p:sp>
        <p:nvSpPr>
          <p:cNvPr id="3" name="Subtitle 2"/>
          <p:cNvSpPr>
            <a:spLocks noGrp="1"/>
          </p:cNvSpPr>
          <p:nvPr>
            <p:ph type="subTitle" idx="1" hasCustomPrompt="1"/>
          </p:nvPr>
        </p:nvSpPr>
        <p:spPr>
          <a:xfrm>
            <a:off x="381647" y="4370832"/>
            <a:ext cx="5830156" cy="401924"/>
          </a:xfrm>
        </p:spPr>
        <p:txBody>
          <a:bodyPr anchor="t"/>
          <a:lstStyle>
            <a:lvl1pPr marL="0" indent="0" algn="l">
              <a:buNone/>
              <a:defRPr sz="1418">
                <a:solidFill>
                  <a:srgbClr val="565656"/>
                </a:solidFill>
              </a:defRPr>
            </a:lvl1pPr>
            <a:lvl2pPr marL="360091" indent="0" algn="ctr">
              <a:buNone/>
              <a:defRPr>
                <a:solidFill>
                  <a:schemeClr val="tx1">
                    <a:tint val="75000"/>
                  </a:schemeClr>
                </a:solidFill>
              </a:defRPr>
            </a:lvl2pPr>
            <a:lvl3pPr marL="720181" indent="0" algn="ctr">
              <a:buNone/>
              <a:defRPr>
                <a:solidFill>
                  <a:schemeClr val="tx1">
                    <a:tint val="75000"/>
                  </a:schemeClr>
                </a:solidFill>
              </a:defRPr>
            </a:lvl3pPr>
            <a:lvl4pPr marL="1080272" indent="0" algn="ctr">
              <a:buNone/>
              <a:defRPr>
                <a:solidFill>
                  <a:schemeClr val="tx1">
                    <a:tint val="75000"/>
                  </a:schemeClr>
                </a:solidFill>
              </a:defRPr>
            </a:lvl4pPr>
            <a:lvl5pPr marL="1440363" indent="0" algn="ctr">
              <a:buNone/>
              <a:defRPr>
                <a:solidFill>
                  <a:schemeClr val="tx1">
                    <a:tint val="75000"/>
                  </a:schemeClr>
                </a:solidFill>
              </a:defRPr>
            </a:lvl5pPr>
            <a:lvl6pPr marL="1800454" indent="0" algn="ctr">
              <a:buNone/>
              <a:defRPr>
                <a:solidFill>
                  <a:schemeClr val="tx1">
                    <a:tint val="75000"/>
                  </a:schemeClr>
                </a:solidFill>
              </a:defRPr>
            </a:lvl6pPr>
            <a:lvl7pPr marL="2160544" indent="0" algn="ctr">
              <a:buNone/>
              <a:defRPr>
                <a:solidFill>
                  <a:schemeClr val="tx1">
                    <a:tint val="75000"/>
                  </a:schemeClr>
                </a:solidFill>
              </a:defRPr>
            </a:lvl7pPr>
            <a:lvl8pPr marL="2520635" indent="0" algn="ctr">
              <a:buNone/>
              <a:defRPr>
                <a:solidFill>
                  <a:schemeClr val="tx1">
                    <a:tint val="75000"/>
                  </a:schemeClr>
                </a:solidFill>
              </a:defRPr>
            </a:lvl8pPr>
            <a:lvl9pPr marL="2880726" indent="0" algn="ctr">
              <a:buNone/>
              <a:defRPr>
                <a:solidFill>
                  <a:schemeClr val="tx1">
                    <a:tint val="75000"/>
                  </a:schemeClr>
                </a:solidFill>
              </a:defRPr>
            </a:lvl9pPr>
          </a:lstStyle>
          <a:p>
            <a:r>
              <a:rPr lang="en-US" dirty="0"/>
              <a:t>Subtitle goes here</a:t>
            </a:r>
          </a:p>
        </p:txBody>
      </p:sp>
      <p:sp>
        <p:nvSpPr>
          <p:cNvPr id="8" name="Text Placeholder 3">
            <a:extLst>
              <a:ext uri="{FF2B5EF4-FFF2-40B4-BE49-F238E27FC236}">
                <a16:creationId xmlns:a16="http://schemas.microsoft.com/office/drawing/2014/main" id="{DC5380E5-0D04-B449-9282-B817A683373F}"/>
              </a:ext>
            </a:extLst>
          </p:cNvPr>
          <p:cNvSpPr>
            <a:spLocks noGrp="1"/>
          </p:cNvSpPr>
          <p:nvPr>
            <p:ph type="body" sz="half" idx="2" hasCustomPrompt="1"/>
          </p:nvPr>
        </p:nvSpPr>
        <p:spPr>
          <a:xfrm>
            <a:off x="382611" y="4870890"/>
            <a:ext cx="5829192" cy="1038525"/>
          </a:xfrm>
        </p:spPr>
        <p:txBody>
          <a:bodyPr anchor="b" anchorCtr="0"/>
          <a:lstStyle>
            <a:lvl1pPr marL="0" marR="0" indent="0" algn="l" defTabSz="360091" rtl="0" eaLnBrk="1" fontAlgn="auto" latinLnBrk="0" hangingPunct="1">
              <a:lnSpc>
                <a:spcPct val="100000"/>
              </a:lnSpc>
              <a:spcBef>
                <a:spcPts val="0"/>
              </a:spcBef>
              <a:spcAft>
                <a:spcPts val="0"/>
              </a:spcAft>
              <a:buClrTx/>
              <a:buSzTx/>
              <a:buFont typeface="Arial"/>
              <a:buNone/>
              <a:tabLst/>
              <a:defRPr lang="en-US" sz="1103">
                <a:solidFill>
                  <a:srgbClr val="565656"/>
                </a:solidFill>
                <a:effectLst/>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marL="0" marR="0" lvl="0" indent="0" algn="l" defTabSz="360091" rtl="0" eaLnBrk="1" fontAlgn="auto" latinLnBrk="0" hangingPunct="1">
              <a:lnSpc>
                <a:spcPct val="100000"/>
              </a:lnSpc>
              <a:spcBef>
                <a:spcPts val="0"/>
              </a:spcBef>
              <a:spcAft>
                <a:spcPts val="0"/>
              </a:spcAft>
              <a:buClrTx/>
              <a:buSzTx/>
              <a:buFont typeface="Arial"/>
              <a:buNone/>
              <a:tabLst/>
              <a:defRPr/>
            </a:pPr>
            <a:r>
              <a:rPr lang="en-US" dirty="0">
                <a:effectLst/>
                <a:latin typeface="Arial" panose="020B0604020202020204" pitchFamily="34" charset="0"/>
              </a:rPr>
              <a:t>Client name (optional)</a:t>
            </a:r>
            <a:br>
              <a:rPr lang="en-US" dirty="0">
                <a:effectLst/>
                <a:latin typeface="Arial" panose="020B0604020202020204" pitchFamily="34" charset="0"/>
              </a:rPr>
            </a:br>
            <a:r>
              <a:rPr lang="en-US" dirty="0">
                <a:effectLst/>
                <a:latin typeface="Arial" panose="020B0604020202020204" pitchFamily="34" charset="0"/>
              </a:rPr>
              <a:t>Month 00, 20XX</a:t>
            </a:r>
            <a:br>
              <a:rPr lang="en-US" dirty="0">
                <a:effectLst/>
                <a:latin typeface="Arial" panose="020B0604020202020204" pitchFamily="34" charset="0"/>
              </a:rPr>
            </a:br>
            <a:r>
              <a:rPr lang="en-US" dirty="0">
                <a:effectLst/>
                <a:latin typeface="Arial" panose="020B0604020202020204" pitchFamily="34" charset="0"/>
              </a:rPr>
              <a:t>Presenter1, Job Title, location  |  Presenter2, Job Title, location</a:t>
            </a:r>
          </a:p>
        </p:txBody>
      </p:sp>
      <p:sp>
        <p:nvSpPr>
          <p:cNvPr id="14" name="Rectangle 13">
            <a:extLst>
              <a:ext uri="{FF2B5EF4-FFF2-40B4-BE49-F238E27FC236}">
                <a16:creationId xmlns:a16="http://schemas.microsoft.com/office/drawing/2014/main" id="{8A000828-AFAC-3B45-BED9-82169A449934}"/>
              </a:ext>
            </a:extLst>
          </p:cNvPr>
          <p:cNvSpPr/>
          <p:nvPr/>
        </p:nvSpPr>
        <p:spPr>
          <a:xfrm>
            <a:off x="374274" y="6257136"/>
            <a:ext cx="1445909" cy="104259"/>
          </a:xfrm>
          <a:prstGeom prst="rect">
            <a:avLst/>
          </a:prstGeom>
        </p:spPr>
        <p:txBody>
          <a:bodyPr wrap="none" lIns="0" tIns="0" rIns="0" bIns="0">
            <a:spAutoFit/>
          </a:bodyPr>
          <a:lstStyle/>
          <a:p>
            <a:r>
              <a:rPr lang="en-US" sz="788" dirty="0">
                <a:solidFill>
                  <a:srgbClr val="565656"/>
                </a:solidFill>
                <a:effectLst/>
                <a:latin typeface="Arial" panose="020B0604020202020204" pitchFamily="34" charset="0"/>
              </a:rPr>
              <a:t>Businesses of Marsh McLennan</a:t>
            </a:r>
            <a:endParaRPr lang="en-US" sz="788" dirty="0">
              <a:solidFill>
                <a:srgbClr val="565656"/>
              </a:solidFill>
            </a:endParaRPr>
          </a:p>
        </p:txBody>
      </p:sp>
      <p:sp>
        <p:nvSpPr>
          <p:cNvPr id="10" name="Rectangle 9">
            <a:extLst>
              <a:ext uri="{FF2B5EF4-FFF2-40B4-BE49-F238E27FC236}">
                <a16:creationId xmlns:a16="http://schemas.microsoft.com/office/drawing/2014/main" id="{9E544C81-FAF8-0144-995D-6CEEB430A261}"/>
              </a:ext>
            </a:extLst>
          </p:cNvPr>
          <p:cNvSpPr/>
          <p:nvPr userDrawn="1"/>
        </p:nvSpPr>
        <p:spPr>
          <a:xfrm>
            <a:off x="7465786" y="317548"/>
            <a:ext cx="1756892" cy="166777"/>
          </a:xfrm>
          <a:prstGeom prst="rect">
            <a:avLst/>
          </a:prstGeom>
        </p:spPr>
        <p:txBody>
          <a:bodyPr wrap="none" lIns="0" tIns="0" rIns="0" bIns="0">
            <a:spAutoFit/>
          </a:bodyPr>
          <a:lstStyle/>
          <a:p>
            <a:pPr algn="r"/>
            <a:r>
              <a:rPr lang="en-US" sz="1260" dirty="0">
                <a:solidFill>
                  <a:schemeClr val="tx1"/>
                </a:solidFill>
                <a:effectLst/>
                <a:latin typeface="Arial" panose="020B0604020202020204" pitchFamily="34" charset="0"/>
              </a:rPr>
              <a:t>benefits that truly benefit</a:t>
            </a:r>
            <a:endParaRPr lang="en-US" sz="1260" dirty="0">
              <a:solidFill>
                <a:schemeClr val="tx1"/>
              </a:solidFill>
            </a:endParaRPr>
          </a:p>
        </p:txBody>
      </p:sp>
      <p:sp>
        <p:nvSpPr>
          <p:cNvPr id="11" name="HeroHeading1"/>
          <p:cNvSpPr>
            <a:spLocks noGrp="1"/>
          </p:cNvSpPr>
          <p:nvPr>
            <p:ph type="ctrTitle" hasCustomPrompt="1"/>
            <p:custDataLst>
              <p:tags r:id="rId2"/>
            </p:custDataLst>
          </p:nvPr>
        </p:nvSpPr>
        <p:spPr>
          <a:xfrm>
            <a:off x="380280" y="1609726"/>
            <a:ext cx="5831523" cy="2339847"/>
          </a:xfrm>
        </p:spPr>
        <p:txBody>
          <a:bodyPr vert="horz" wrap="square" lIns="0" tIns="0" rIns="0" bIns="0" rtlCol="0" anchor="t" anchorCtr="0">
            <a:noAutofit/>
          </a:bodyPr>
          <a:lstStyle>
            <a:lvl1pPr>
              <a:lnSpc>
                <a:spcPct val="100000"/>
              </a:lnSpc>
              <a:defRPr lang="en-GB" sz="3780" b="1" baseline="0">
                <a:solidFill>
                  <a:schemeClr val="accent1"/>
                </a:solidFill>
                <a:latin typeface="+mn-lt"/>
              </a:defRPr>
            </a:lvl1pPr>
          </a:lstStyle>
          <a:p>
            <a:pPr lvl="0"/>
            <a:r>
              <a:rPr lang="en-US" dirty="0"/>
              <a:t>Statement heading text. Sentence case.</a:t>
            </a:r>
            <a:endParaRPr lang="en-GB" dirty="0"/>
          </a:p>
        </p:txBody>
      </p:sp>
      <p:pic>
        <p:nvPicPr>
          <p:cNvPr id="9" name="Picture 8">
            <a:extLst>
              <a:ext uri="{FF2B5EF4-FFF2-40B4-BE49-F238E27FC236}">
                <a16:creationId xmlns:a16="http://schemas.microsoft.com/office/drawing/2014/main" id="{59B8B05D-A655-9146-B10E-0F261E97F054}"/>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350826" y="302180"/>
            <a:ext cx="2290665" cy="698500"/>
          </a:xfrm>
          <a:prstGeom prst="rect">
            <a:avLst/>
          </a:prstGeom>
        </p:spPr>
      </p:pic>
    </p:spTree>
    <p:extLst>
      <p:ext uri="{BB962C8B-B14F-4D97-AF65-F5344CB8AC3E}">
        <p14:creationId xmlns:p14="http://schemas.microsoft.com/office/powerpoint/2010/main" val="19429853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5_Title slide A">
    <p:bg>
      <p:bgPr>
        <a:gradFill>
          <a:gsLst>
            <a:gs pos="30000">
              <a:schemeClr val="accent1"/>
            </a:gs>
            <a:gs pos="100000">
              <a:schemeClr val="accent4"/>
            </a:gs>
          </a:gsLst>
          <a:lin ang="18900000" scaled="0"/>
        </a:gra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8E1ADAF-78DD-5D4E-8C31-F993DBAD59C1}"/>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ct 6" hidden="1">
                        <a:extLst>
                          <a:ext uri="{FF2B5EF4-FFF2-40B4-BE49-F238E27FC236}">
                            <a16:creationId xmlns:a16="http://schemas.microsoft.com/office/drawing/2014/main" id="{F8E1ADAF-78DD-5D4E-8C31-F993DBAD59C1}"/>
                          </a:ext>
                        </a:extLst>
                      </p:cNvPr>
                      <p:cNvPicPr/>
                      <p:nvPr/>
                    </p:nvPicPr>
                    <p:blipFill>
                      <a:blip r:embed="rId5"/>
                      <a:stretch>
                        <a:fillRect/>
                      </a:stretch>
                    </p:blipFill>
                    <p:spPr>
                      <a:xfrm>
                        <a:off x="1251" y="1588"/>
                        <a:ext cx="966" cy="1588"/>
                      </a:xfrm>
                      <a:prstGeom prst="rect">
                        <a:avLst/>
                      </a:prstGeom>
                    </p:spPr>
                  </p:pic>
                </p:oleObj>
              </mc:Fallback>
            </mc:AlternateContent>
          </a:graphicData>
        </a:graphic>
      </p:graphicFrame>
      <p:sp>
        <p:nvSpPr>
          <p:cNvPr id="3" name="Subtitle 2"/>
          <p:cNvSpPr>
            <a:spLocks noGrp="1"/>
          </p:cNvSpPr>
          <p:nvPr>
            <p:ph type="subTitle" idx="1" hasCustomPrompt="1"/>
          </p:nvPr>
        </p:nvSpPr>
        <p:spPr>
          <a:xfrm>
            <a:off x="381647" y="4370832"/>
            <a:ext cx="5830156" cy="401924"/>
          </a:xfrm>
        </p:spPr>
        <p:txBody>
          <a:bodyPr anchor="t"/>
          <a:lstStyle>
            <a:lvl1pPr marL="0" indent="0" algn="l">
              <a:buNone/>
              <a:defRPr sz="1418">
                <a:solidFill>
                  <a:schemeClr val="bg1"/>
                </a:solidFill>
              </a:defRPr>
            </a:lvl1pPr>
            <a:lvl2pPr marL="360091" indent="0" algn="ctr">
              <a:buNone/>
              <a:defRPr>
                <a:solidFill>
                  <a:schemeClr val="tx1">
                    <a:tint val="75000"/>
                  </a:schemeClr>
                </a:solidFill>
              </a:defRPr>
            </a:lvl2pPr>
            <a:lvl3pPr marL="720181" indent="0" algn="ctr">
              <a:buNone/>
              <a:defRPr>
                <a:solidFill>
                  <a:schemeClr val="tx1">
                    <a:tint val="75000"/>
                  </a:schemeClr>
                </a:solidFill>
              </a:defRPr>
            </a:lvl3pPr>
            <a:lvl4pPr marL="1080272" indent="0" algn="ctr">
              <a:buNone/>
              <a:defRPr>
                <a:solidFill>
                  <a:schemeClr val="tx1">
                    <a:tint val="75000"/>
                  </a:schemeClr>
                </a:solidFill>
              </a:defRPr>
            </a:lvl4pPr>
            <a:lvl5pPr marL="1440363" indent="0" algn="ctr">
              <a:buNone/>
              <a:defRPr>
                <a:solidFill>
                  <a:schemeClr val="tx1">
                    <a:tint val="75000"/>
                  </a:schemeClr>
                </a:solidFill>
              </a:defRPr>
            </a:lvl5pPr>
            <a:lvl6pPr marL="1800454" indent="0" algn="ctr">
              <a:buNone/>
              <a:defRPr>
                <a:solidFill>
                  <a:schemeClr val="tx1">
                    <a:tint val="75000"/>
                  </a:schemeClr>
                </a:solidFill>
              </a:defRPr>
            </a:lvl6pPr>
            <a:lvl7pPr marL="2160544" indent="0" algn="ctr">
              <a:buNone/>
              <a:defRPr>
                <a:solidFill>
                  <a:schemeClr val="tx1">
                    <a:tint val="75000"/>
                  </a:schemeClr>
                </a:solidFill>
              </a:defRPr>
            </a:lvl7pPr>
            <a:lvl8pPr marL="2520635" indent="0" algn="ctr">
              <a:buNone/>
              <a:defRPr>
                <a:solidFill>
                  <a:schemeClr val="tx1">
                    <a:tint val="75000"/>
                  </a:schemeClr>
                </a:solidFill>
              </a:defRPr>
            </a:lvl8pPr>
            <a:lvl9pPr marL="2880726" indent="0" algn="ctr">
              <a:buNone/>
              <a:defRPr>
                <a:solidFill>
                  <a:schemeClr val="tx1">
                    <a:tint val="75000"/>
                  </a:schemeClr>
                </a:solidFill>
              </a:defRPr>
            </a:lvl9pPr>
          </a:lstStyle>
          <a:p>
            <a:r>
              <a:rPr lang="en-US" dirty="0"/>
              <a:t>Subtitle goes here</a:t>
            </a:r>
          </a:p>
        </p:txBody>
      </p:sp>
      <p:sp>
        <p:nvSpPr>
          <p:cNvPr id="8" name="Text Placeholder 3">
            <a:extLst>
              <a:ext uri="{FF2B5EF4-FFF2-40B4-BE49-F238E27FC236}">
                <a16:creationId xmlns:a16="http://schemas.microsoft.com/office/drawing/2014/main" id="{DC5380E5-0D04-B449-9282-B817A683373F}"/>
              </a:ext>
            </a:extLst>
          </p:cNvPr>
          <p:cNvSpPr>
            <a:spLocks noGrp="1"/>
          </p:cNvSpPr>
          <p:nvPr>
            <p:ph type="body" sz="half" idx="2" hasCustomPrompt="1"/>
          </p:nvPr>
        </p:nvSpPr>
        <p:spPr>
          <a:xfrm>
            <a:off x="382611" y="4870890"/>
            <a:ext cx="5829192" cy="1038525"/>
          </a:xfrm>
        </p:spPr>
        <p:txBody>
          <a:bodyPr anchor="b" anchorCtr="0"/>
          <a:lstStyle>
            <a:lvl1pPr marL="0" marR="0" indent="0" algn="l" defTabSz="360091" rtl="0" eaLnBrk="1" fontAlgn="auto" latinLnBrk="0" hangingPunct="1">
              <a:lnSpc>
                <a:spcPct val="100000"/>
              </a:lnSpc>
              <a:spcBef>
                <a:spcPts val="0"/>
              </a:spcBef>
              <a:spcAft>
                <a:spcPts val="0"/>
              </a:spcAft>
              <a:buClrTx/>
              <a:buSzTx/>
              <a:buFont typeface="Arial"/>
              <a:buNone/>
              <a:tabLst/>
              <a:defRPr lang="en-US" sz="1103">
                <a:solidFill>
                  <a:schemeClr val="bg1"/>
                </a:solidFill>
                <a:effectLst/>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marL="0" marR="0" lvl="0" indent="0" algn="l" defTabSz="360091" rtl="0" eaLnBrk="1" fontAlgn="auto" latinLnBrk="0" hangingPunct="1">
              <a:lnSpc>
                <a:spcPct val="100000"/>
              </a:lnSpc>
              <a:spcBef>
                <a:spcPts val="0"/>
              </a:spcBef>
              <a:spcAft>
                <a:spcPts val="0"/>
              </a:spcAft>
              <a:buClrTx/>
              <a:buSzTx/>
              <a:buFont typeface="Arial"/>
              <a:buNone/>
              <a:tabLst/>
              <a:defRPr/>
            </a:pPr>
            <a:r>
              <a:rPr lang="en-US" dirty="0">
                <a:effectLst/>
                <a:latin typeface="Arial" panose="020B0604020202020204" pitchFamily="34" charset="0"/>
              </a:rPr>
              <a:t>Client name (optional)</a:t>
            </a:r>
            <a:br>
              <a:rPr lang="en-US" dirty="0">
                <a:effectLst/>
                <a:latin typeface="Arial" panose="020B0604020202020204" pitchFamily="34" charset="0"/>
              </a:rPr>
            </a:br>
            <a:r>
              <a:rPr lang="en-US" dirty="0">
                <a:effectLst/>
                <a:latin typeface="Arial" panose="020B0604020202020204" pitchFamily="34" charset="0"/>
              </a:rPr>
              <a:t>Month 00, 20XX</a:t>
            </a:r>
            <a:br>
              <a:rPr lang="en-US" dirty="0">
                <a:effectLst/>
                <a:latin typeface="Arial" panose="020B0604020202020204" pitchFamily="34" charset="0"/>
              </a:rPr>
            </a:br>
            <a:r>
              <a:rPr lang="en-US" dirty="0">
                <a:effectLst/>
                <a:latin typeface="Arial" panose="020B0604020202020204" pitchFamily="34" charset="0"/>
              </a:rPr>
              <a:t>Presenter1, Job Title, location  |  Presenter2, Job Title, location</a:t>
            </a:r>
          </a:p>
        </p:txBody>
      </p:sp>
      <p:sp>
        <p:nvSpPr>
          <p:cNvPr id="11" name="HeroHeading1"/>
          <p:cNvSpPr>
            <a:spLocks noGrp="1"/>
          </p:cNvSpPr>
          <p:nvPr>
            <p:ph type="ctrTitle" hasCustomPrompt="1"/>
            <p:custDataLst>
              <p:tags r:id="rId2"/>
            </p:custDataLst>
          </p:nvPr>
        </p:nvSpPr>
        <p:spPr>
          <a:xfrm>
            <a:off x="380280" y="1609726"/>
            <a:ext cx="5831523" cy="2339847"/>
          </a:xfrm>
        </p:spPr>
        <p:txBody>
          <a:bodyPr vert="horz" wrap="square" lIns="0" tIns="0" rIns="0" bIns="0" rtlCol="0" anchor="t" anchorCtr="0">
            <a:noAutofit/>
          </a:bodyPr>
          <a:lstStyle>
            <a:lvl1pPr>
              <a:lnSpc>
                <a:spcPct val="100000"/>
              </a:lnSpc>
              <a:defRPr lang="en-GB" sz="3780" b="1" baseline="0">
                <a:solidFill>
                  <a:schemeClr val="bg1"/>
                </a:solidFill>
                <a:latin typeface="+mn-lt"/>
              </a:defRPr>
            </a:lvl1pPr>
          </a:lstStyle>
          <a:p>
            <a:pPr lvl="0"/>
            <a:r>
              <a:rPr lang="en-US" dirty="0"/>
              <a:t>Statement heading text. Sentence case.</a:t>
            </a:r>
            <a:endParaRPr lang="en-GB" dirty="0"/>
          </a:p>
        </p:txBody>
      </p:sp>
    </p:spTree>
    <p:extLst>
      <p:ext uri="{BB962C8B-B14F-4D97-AF65-F5344CB8AC3E}">
        <p14:creationId xmlns:p14="http://schemas.microsoft.com/office/powerpoint/2010/main" val="26013453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8_Title slide A">
    <p:bg>
      <p:bgPr>
        <a:solidFill>
          <a:srgbClr val="76D3FF"/>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8E1ADAF-78DD-5D4E-8C31-F993DBAD59C1}"/>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ct 6" hidden="1">
                        <a:extLst>
                          <a:ext uri="{FF2B5EF4-FFF2-40B4-BE49-F238E27FC236}">
                            <a16:creationId xmlns:a16="http://schemas.microsoft.com/office/drawing/2014/main" id="{F8E1ADAF-78DD-5D4E-8C31-F993DBAD59C1}"/>
                          </a:ext>
                        </a:extLst>
                      </p:cNvPr>
                      <p:cNvPicPr/>
                      <p:nvPr/>
                    </p:nvPicPr>
                    <p:blipFill>
                      <a:blip r:embed="rId5"/>
                      <a:stretch>
                        <a:fillRect/>
                      </a:stretch>
                    </p:blipFill>
                    <p:spPr>
                      <a:xfrm>
                        <a:off x="1251" y="1588"/>
                        <a:ext cx="966" cy="1588"/>
                      </a:xfrm>
                      <a:prstGeom prst="rect">
                        <a:avLst/>
                      </a:prstGeom>
                    </p:spPr>
                  </p:pic>
                </p:oleObj>
              </mc:Fallback>
            </mc:AlternateContent>
          </a:graphicData>
        </a:graphic>
      </p:graphicFrame>
      <p:sp>
        <p:nvSpPr>
          <p:cNvPr id="3" name="Subtitle 2"/>
          <p:cNvSpPr>
            <a:spLocks noGrp="1"/>
          </p:cNvSpPr>
          <p:nvPr>
            <p:ph type="subTitle" idx="1" hasCustomPrompt="1"/>
          </p:nvPr>
        </p:nvSpPr>
        <p:spPr>
          <a:xfrm>
            <a:off x="381647" y="4370832"/>
            <a:ext cx="5830156" cy="401924"/>
          </a:xfrm>
        </p:spPr>
        <p:txBody>
          <a:bodyPr anchor="t"/>
          <a:lstStyle>
            <a:lvl1pPr marL="0" indent="0" algn="l">
              <a:buNone/>
              <a:defRPr sz="1418">
                <a:solidFill>
                  <a:schemeClr val="tx1"/>
                </a:solidFill>
              </a:defRPr>
            </a:lvl1pPr>
            <a:lvl2pPr marL="360091" indent="0" algn="ctr">
              <a:buNone/>
              <a:defRPr>
                <a:solidFill>
                  <a:schemeClr val="tx1">
                    <a:tint val="75000"/>
                  </a:schemeClr>
                </a:solidFill>
              </a:defRPr>
            </a:lvl2pPr>
            <a:lvl3pPr marL="720181" indent="0" algn="ctr">
              <a:buNone/>
              <a:defRPr>
                <a:solidFill>
                  <a:schemeClr val="tx1">
                    <a:tint val="75000"/>
                  </a:schemeClr>
                </a:solidFill>
              </a:defRPr>
            </a:lvl3pPr>
            <a:lvl4pPr marL="1080272" indent="0" algn="ctr">
              <a:buNone/>
              <a:defRPr>
                <a:solidFill>
                  <a:schemeClr val="tx1">
                    <a:tint val="75000"/>
                  </a:schemeClr>
                </a:solidFill>
              </a:defRPr>
            </a:lvl4pPr>
            <a:lvl5pPr marL="1440363" indent="0" algn="ctr">
              <a:buNone/>
              <a:defRPr>
                <a:solidFill>
                  <a:schemeClr val="tx1">
                    <a:tint val="75000"/>
                  </a:schemeClr>
                </a:solidFill>
              </a:defRPr>
            </a:lvl5pPr>
            <a:lvl6pPr marL="1800454" indent="0" algn="ctr">
              <a:buNone/>
              <a:defRPr>
                <a:solidFill>
                  <a:schemeClr val="tx1">
                    <a:tint val="75000"/>
                  </a:schemeClr>
                </a:solidFill>
              </a:defRPr>
            </a:lvl6pPr>
            <a:lvl7pPr marL="2160544" indent="0" algn="ctr">
              <a:buNone/>
              <a:defRPr>
                <a:solidFill>
                  <a:schemeClr val="tx1">
                    <a:tint val="75000"/>
                  </a:schemeClr>
                </a:solidFill>
              </a:defRPr>
            </a:lvl7pPr>
            <a:lvl8pPr marL="2520635" indent="0" algn="ctr">
              <a:buNone/>
              <a:defRPr>
                <a:solidFill>
                  <a:schemeClr val="tx1">
                    <a:tint val="75000"/>
                  </a:schemeClr>
                </a:solidFill>
              </a:defRPr>
            </a:lvl8pPr>
            <a:lvl9pPr marL="2880726" indent="0" algn="ctr">
              <a:buNone/>
              <a:defRPr>
                <a:solidFill>
                  <a:schemeClr val="tx1">
                    <a:tint val="75000"/>
                  </a:schemeClr>
                </a:solidFill>
              </a:defRPr>
            </a:lvl9pPr>
          </a:lstStyle>
          <a:p>
            <a:r>
              <a:rPr lang="en-US" dirty="0"/>
              <a:t>Subtitle goes here</a:t>
            </a:r>
          </a:p>
        </p:txBody>
      </p:sp>
      <p:sp>
        <p:nvSpPr>
          <p:cNvPr id="8" name="Text Placeholder 3">
            <a:extLst>
              <a:ext uri="{FF2B5EF4-FFF2-40B4-BE49-F238E27FC236}">
                <a16:creationId xmlns:a16="http://schemas.microsoft.com/office/drawing/2014/main" id="{DC5380E5-0D04-B449-9282-B817A683373F}"/>
              </a:ext>
            </a:extLst>
          </p:cNvPr>
          <p:cNvSpPr>
            <a:spLocks noGrp="1"/>
          </p:cNvSpPr>
          <p:nvPr>
            <p:ph type="body" sz="half" idx="2" hasCustomPrompt="1"/>
          </p:nvPr>
        </p:nvSpPr>
        <p:spPr>
          <a:xfrm>
            <a:off x="382611" y="4870890"/>
            <a:ext cx="5829192" cy="1038525"/>
          </a:xfrm>
        </p:spPr>
        <p:txBody>
          <a:bodyPr anchor="b" anchorCtr="0"/>
          <a:lstStyle>
            <a:lvl1pPr marL="0" marR="0" indent="0" algn="l" defTabSz="360091" rtl="0" eaLnBrk="1" fontAlgn="auto" latinLnBrk="0" hangingPunct="1">
              <a:lnSpc>
                <a:spcPct val="100000"/>
              </a:lnSpc>
              <a:spcBef>
                <a:spcPts val="0"/>
              </a:spcBef>
              <a:spcAft>
                <a:spcPts val="0"/>
              </a:spcAft>
              <a:buClrTx/>
              <a:buSzTx/>
              <a:buFont typeface="Arial"/>
              <a:buNone/>
              <a:tabLst/>
              <a:defRPr lang="en-US" sz="1103">
                <a:solidFill>
                  <a:schemeClr val="tx1"/>
                </a:solidFill>
                <a:effectLst/>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marL="0" marR="0" lvl="0" indent="0" algn="l" defTabSz="360091" rtl="0" eaLnBrk="1" fontAlgn="auto" latinLnBrk="0" hangingPunct="1">
              <a:lnSpc>
                <a:spcPct val="100000"/>
              </a:lnSpc>
              <a:spcBef>
                <a:spcPts val="0"/>
              </a:spcBef>
              <a:spcAft>
                <a:spcPts val="0"/>
              </a:spcAft>
              <a:buClrTx/>
              <a:buSzTx/>
              <a:buFont typeface="Arial"/>
              <a:buNone/>
              <a:tabLst/>
              <a:defRPr/>
            </a:pPr>
            <a:r>
              <a:rPr lang="en-US" dirty="0">
                <a:effectLst/>
                <a:latin typeface="Arial" panose="020B0604020202020204" pitchFamily="34" charset="0"/>
              </a:rPr>
              <a:t>Client name (optional)</a:t>
            </a:r>
            <a:br>
              <a:rPr lang="en-US" dirty="0">
                <a:effectLst/>
                <a:latin typeface="Arial" panose="020B0604020202020204" pitchFamily="34" charset="0"/>
              </a:rPr>
            </a:br>
            <a:r>
              <a:rPr lang="en-US" dirty="0">
                <a:effectLst/>
                <a:latin typeface="Arial" panose="020B0604020202020204" pitchFamily="34" charset="0"/>
              </a:rPr>
              <a:t>Month 00, 20XX</a:t>
            </a:r>
            <a:br>
              <a:rPr lang="en-US" dirty="0">
                <a:effectLst/>
                <a:latin typeface="Arial" panose="020B0604020202020204" pitchFamily="34" charset="0"/>
              </a:rPr>
            </a:br>
            <a:r>
              <a:rPr lang="en-US" dirty="0">
                <a:effectLst/>
                <a:latin typeface="Arial" panose="020B0604020202020204" pitchFamily="34" charset="0"/>
              </a:rPr>
              <a:t>Presenter1, Job Title, location  |  Presenter2, Job Title, location</a:t>
            </a:r>
          </a:p>
        </p:txBody>
      </p:sp>
      <p:sp>
        <p:nvSpPr>
          <p:cNvPr id="11" name="HeroHeading1"/>
          <p:cNvSpPr>
            <a:spLocks noGrp="1"/>
          </p:cNvSpPr>
          <p:nvPr>
            <p:ph type="ctrTitle" hasCustomPrompt="1"/>
            <p:custDataLst>
              <p:tags r:id="rId2"/>
            </p:custDataLst>
          </p:nvPr>
        </p:nvSpPr>
        <p:spPr>
          <a:xfrm>
            <a:off x="380280" y="1609726"/>
            <a:ext cx="5831523" cy="2339847"/>
          </a:xfrm>
        </p:spPr>
        <p:txBody>
          <a:bodyPr vert="horz" wrap="square" lIns="0" tIns="0" rIns="0" bIns="0" rtlCol="0" anchor="t" anchorCtr="0">
            <a:noAutofit/>
          </a:bodyPr>
          <a:lstStyle>
            <a:lvl1pPr>
              <a:lnSpc>
                <a:spcPct val="100000"/>
              </a:lnSpc>
              <a:defRPr lang="en-GB" sz="3780" b="1" baseline="0">
                <a:solidFill>
                  <a:schemeClr val="tx1"/>
                </a:solidFill>
                <a:latin typeface="+mn-lt"/>
              </a:defRPr>
            </a:lvl1pPr>
          </a:lstStyle>
          <a:p>
            <a:pPr lvl="0"/>
            <a:r>
              <a:rPr lang="en-US" dirty="0"/>
              <a:t>Statement heading text. Sentence case.</a:t>
            </a:r>
            <a:endParaRPr lang="en-GB" dirty="0"/>
          </a:p>
        </p:txBody>
      </p:sp>
    </p:spTree>
    <p:extLst>
      <p:ext uri="{BB962C8B-B14F-4D97-AF65-F5344CB8AC3E}">
        <p14:creationId xmlns:p14="http://schemas.microsoft.com/office/powerpoint/2010/main" val="9750877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1_Title slide A">
    <p:bg>
      <p:bgPr>
        <a:solidFill>
          <a:schemeClr val="tx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8E1ADAF-78DD-5D4E-8C31-F993DBAD59C1}"/>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Object 6" hidden="1">
                        <a:extLst>
                          <a:ext uri="{FF2B5EF4-FFF2-40B4-BE49-F238E27FC236}">
                            <a16:creationId xmlns:a16="http://schemas.microsoft.com/office/drawing/2014/main" id="{F8E1ADAF-78DD-5D4E-8C31-F993DBAD59C1}"/>
                          </a:ext>
                        </a:extLst>
                      </p:cNvPr>
                      <p:cNvPicPr/>
                      <p:nvPr/>
                    </p:nvPicPr>
                    <p:blipFill>
                      <a:blip r:embed="rId5"/>
                      <a:stretch>
                        <a:fillRect/>
                      </a:stretch>
                    </p:blipFill>
                    <p:spPr>
                      <a:xfrm>
                        <a:off x="1251" y="1588"/>
                        <a:ext cx="966" cy="1588"/>
                      </a:xfrm>
                      <a:prstGeom prst="rect">
                        <a:avLst/>
                      </a:prstGeom>
                    </p:spPr>
                  </p:pic>
                </p:oleObj>
              </mc:Fallback>
            </mc:AlternateContent>
          </a:graphicData>
        </a:graphic>
      </p:graphicFrame>
      <p:sp>
        <p:nvSpPr>
          <p:cNvPr id="3" name="Subtitle 2"/>
          <p:cNvSpPr>
            <a:spLocks noGrp="1"/>
          </p:cNvSpPr>
          <p:nvPr>
            <p:ph type="subTitle" idx="1" hasCustomPrompt="1"/>
          </p:nvPr>
        </p:nvSpPr>
        <p:spPr>
          <a:xfrm>
            <a:off x="381647" y="4370832"/>
            <a:ext cx="5830156" cy="401924"/>
          </a:xfrm>
        </p:spPr>
        <p:txBody>
          <a:bodyPr anchor="t"/>
          <a:lstStyle>
            <a:lvl1pPr marL="0" indent="0" algn="l">
              <a:buNone/>
              <a:defRPr sz="1418">
                <a:solidFill>
                  <a:srgbClr val="DADADA"/>
                </a:solidFill>
              </a:defRPr>
            </a:lvl1pPr>
            <a:lvl2pPr marL="360091" indent="0" algn="ctr">
              <a:buNone/>
              <a:defRPr>
                <a:solidFill>
                  <a:schemeClr val="tx1">
                    <a:tint val="75000"/>
                  </a:schemeClr>
                </a:solidFill>
              </a:defRPr>
            </a:lvl2pPr>
            <a:lvl3pPr marL="720181" indent="0" algn="ctr">
              <a:buNone/>
              <a:defRPr>
                <a:solidFill>
                  <a:schemeClr val="tx1">
                    <a:tint val="75000"/>
                  </a:schemeClr>
                </a:solidFill>
              </a:defRPr>
            </a:lvl3pPr>
            <a:lvl4pPr marL="1080272" indent="0" algn="ctr">
              <a:buNone/>
              <a:defRPr>
                <a:solidFill>
                  <a:schemeClr val="tx1">
                    <a:tint val="75000"/>
                  </a:schemeClr>
                </a:solidFill>
              </a:defRPr>
            </a:lvl4pPr>
            <a:lvl5pPr marL="1440363" indent="0" algn="ctr">
              <a:buNone/>
              <a:defRPr>
                <a:solidFill>
                  <a:schemeClr val="tx1">
                    <a:tint val="75000"/>
                  </a:schemeClr>
                </a:solidFill>
              </a:defRPr>
            </a:lvl5pPr>
            <a:lvl6pPr marL="1800454" indent="0" algn="ctr">
              <a:buNone/>
              <a:defRPr>
                <a:solidFill>
                  <a:schemeClr val="tx1">
                    <a:tint val="75000"/>
                  </a:schemeClr>
                </a:solidFill>
              </a:defRPr>
            </a:lvl6pPr>
            <a:lvl7pPr marL="2160544" indent="0" algn="ctr">
              <a:buNone/>
              <a:defRPr>
                <a:solidFill>
                  <a:schemeClr val="tx1">
                    <a:tint val="75000"/>
                  </a:schemeClr>
                </a:solidFill>
              </a:defRPr>
            </a:lvl7pPr>
            <a:lvl8pPr marL="2520635" indent="0" algn="ctr">
              <a:buNone/>
              <a:defRPr>
                <a:solidFill>
                  <a:schemeClr val="tx1">
                    <a:tint val="75000"/>
                  </a:schemeClr>
                </a:solidFill>
              </a:defRPr>
            </a:lvl8pPr>
            <a:lvl9pPr marL="2880726" indent="0" algn="ctr">
              <a:buNone/>
              <a:defRPr>
                <a:solidFill>
                  <a:schemeClr val="tx1">
                    <a:tint val="75000"/>
                  </a:schemeClr>
                </a:solidFill>
              </a:defRPr>
            </a:lvl9pPr>
          </a:lstStyle>
          <a:p>
            <a:r>
              <a:rPr lang="en-US" dirty="0"/>
              <a:t>Subtitle goes here</a:t>
            </a:r>
          </a:p>
        </p:txBody>
      </p:sp>
      <p:sp>
        <p:nvSpPr>
          <p:cNvPr id="8" name="Text Placeholder 3">
            <a:extLst>
              <a:ext uri="{FF2B5EF4-FFF2-40B4-BE49-F238E27FC236}">
                <a16:creationId xmlns:a16="http://schemas.microsoft.com/office/drawing/2014/main" id="{DC5380E5-0D04-B449-9282-B817A683373F}"/>
              </a:ext>
            </a:extLst>
          </p:cNvPr>
          <p:cNvSpPr>
            <a:spLocks noGrp="1"/>
          </p:cNvSpPr>
          <p:nvPr>
            <p:ph type="body" sz="half" idx="2" hasCustomPrompt="1"/>
          </p:nvPr>
        </p:nvSpPr>
        <p:spPr>
          <a:xfrm>
            <a:off x="382611" y="4870890"/>
            <a:ext cx="5829192" cy="1038525"/>
          </a:xfrm>
        </p:spPr>
        <p:txBody>
          <a:bodyPr anchor="b" anchorCtr="0"/>
          <a:lstStyle>
            <a:lvl1pPr marL="0" marR="0" indent="0" algn="l" defTabSz="360091" rtl="0" eaLnBrk="1" fontAlgn="auto" latinLnBrk="0" hangingPunct="1">
              <a:lnSpc>
                <a:spcPct val="100000"/>
              </a:lnSpc>
              <a:spcBef>
                <a:spcPts val="0"/>
              </a:spcBef>
              <a:spcAft>
                <a:spcPts val="0"/>
              </a:spcAft>
              <a:buClrTx/>
              <a:buSzTx/>
              <a:buFont typeface="Arial"/>
              <a:buNone/>
              <a:tabLst/>
              <a:defRPr lang="en-US" sz="1103">
                <a:solidFill>
                  <a:srgbClr val="DADADA"/>
                </a:solidFill>
                <a:effectLst/>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marL="0" marR="0" lvl="0" indent="0" algn="l" defTabSz="360091" rtl="0" eaLnBrk="1" fontAlgn="auto" latinLnBrk="0" hangingPunct="1">
              <a:lnSpc>
                <a:spcPct val="100000"/>
              </a:lnSpc>
              <a:spcBef>
                <a:spcPts val="0"/>
              </a:spcBef>
              <a:spcAft>
                <a:spcPts val="0"/>
              </a:spcAft>
              <a:buClrTx/>
              <a:buSzTx/>
              <a:buFont typeface="Arial"/>
              <a:buNone/>
              <a:tabLst/>
              <a:defRPr/>
            </a:pPr>
            <a:r>
              <a:rPr lang="en-US" dirty="0">
                <a:effectLst/>
                <a:latin typeface="Arial" panose="020B0604020202020204" pitchFamily="34" charset="0"/>
              </a:rPr>
              <a:t>Client name (optional)</a:t>
            </a:r>
            <a:br>
              <a:rPr lang="en-US" dirty="0">
                <a:effectLst/>
                <a:latin typeface="Arial" panose="020B0604020202020204" pitchFamily="34" charset="0"/>
              </a:rPr>
            </a:br>
            <a:r>
              <a:rPr lang="en-US" dirty="0">
                <a:effectLst/>
                <a:latin typeface="Arial" panose="020B0604020202020204" pitchFamily="34" charset="0"/>
              </a:rPr>
              <a:t>Month 00, 20XX</a:t>
            </a:r>
            <a:br>
              <a:rPr lang="en-US" dirty="0">
                <a:effectLst/>
                <a:latin typeface="Arial" panose="020B0604020202020204" pitchFamily="34" charset="0"/>
              </a:rPr>
            </a:br>
            <a:r>
              <a:rPr lang="en-US" dirty="0">
                <a:effectLst/>
                <a:latin typeface="Arial" panose="020B0604020202020204" pitchFamily="34" charset="0"/>
              </a:rPr>
              <a:t>Presenter1, Job Title, location  |  Presenter2, Job Title, location</a:t>
            </a:r>
          </a:p>
        </p:txBody>
      </p:sp>
      <p:sp>
        <p:nvSpPr>
          <p:cNvPr id="14" name="Rectangle 13">
            <a:extLst>
              <a:ext uri="{FF2B5EF4-FFF2-40B4-BE49-F238E27FC236}">
                <a16:creationId xmlns:a16="http://schemas.microsoft.com/office/drawing/2014/main" id="{8A000828-AFAC-3B45-BED9-82169A449934}"/>
              </a:ext>
            </a:extLst>
          </p:cNvPr>
          <p:cNvSpPr/>
          <p:nvPr/>
        </p:nvSpPr>
        <p:spPr>
          <a:xfrm>
            <a:off x="374274" y="6257136"/>
            <a:ext cx="1445909" cy="104259"/>
          </a:xfrm>
          <a:prstGeom prst="rect">
            <a:avLst/>
          </a:prstGeom>
        </p:spPr>
        <p:txBody>
          <a:bodyPr wrap="none" lIns="0" tIns="0" rIns="0" bIns="0">
            <a:spAutoFit/>
          </a:bodyPr>
          <a:lstStyle/>
          <a:p>
            <a:r>
              <a:rPr lang="en-US" sz="788" dirty="0">
                <a:solidFill>
                  <a:schemeClr val="bg1"/>
                </a:solidFill>
                <a:effectLst/>
                <a:latin typeface="Arial" panose="020B0604020202020204" pitchFamily="34" charset="0"/>
              </a:rPr>
              <a:t>Businesses of Marsh McLennan</a:t>
            </a:r>
            <a:endParaRPr lang="en-US" sz="788" dirty="0">
              <a:solidFill>
                <a:schemeClr val="bg1"/>
              </a:solidFill>
            </a:endParaRPr>
          </a:p>
        </p:txBody>
      </p:sp>
      <p:sp>
        <p:nvSpPr>
          <p:cNvPr id="10" name="Rectangle 9">
            <a:extLst>
              <a:ext uri="{FF2B5EF4-FFF2-40B4-BE49-F238E27FC236}">
                <a16:creationId xmlns:a16="http://schemas.microsoft.com/office/drawing/2014/main" id="{9E544C81-FAF8-0144-995D-6CEEB430A261}"/>
              </a:ext>
            </a:extLst>
          </p:cNvPr>
          <p:cNvSpPr/>
          <p:nvPr userDrawn="1"/>
        </p:nvSpPr>
        <p:spPr>
          <a:xfrm>
            <a:off x="7465786" y="317548"/>
            <a:ext cx="1756892" cy="166777"/>
          </a:xfrm>
          <a:prstGeom prst="rect">
            <a:avLst/>
          </a:prstGeom>
        </p:spPr>
        <p:txBody>
          <a:bodyPr wrap="none" lIns="0" tIns="0" rIns="0" bIns="0">
            <a:spAutoFit/>
          </a:bodyPr>
          <a:lstStyle/>
          <a:p>
            <a:pPr algn="r"/>
            <a:r>
              <a:rPr lang="en-US" sz="1260" dirty="0">
                <a:solidFill>
                  <a:schemeClr val="bg1"/>
                </a:solidFill>
                <a:effectLst/>
                <a:latin typeface="Arial" panose="020B0604020202020204" pitchFamily="34" charset="0"/>
              </a:rPr>
              <a:t>benefits that truly benefit</a:t>
            </a:r>
            <a:endParaRPr lang="en-US" sz="1260" dirty="0">
              <a:solidFill>
                <a:schemeClr val="bg1"/>
              </a:solidFill>
            </a:endParaRPr>
          </a:p>
        </p:txBody>
      </p:sp>
      <p:sp>
        <p:nvSpPr>
          <p:cNvPr id="11" name="HeroHeading1"/>
          <p:cNvSpPr>
            <a:spLocks noGrp="1"/>
          </p:cNvSpPr>
          <p:nvPr>
            <p:ph type="ctrTitle" hasCustomPrompt="1"/>
            <p:custDataLst>
              <p:tags r:id="rId2"/>
            </p:custDataLst>
          </p:nvPr>
        </p:nvSpPr>
        <p:spPr>
          <a:xfrm>
            <a:off x="380280" y="1609726"/>
            <a:ext cx="5831523" cy="2339847"/>
          </a:xfrm>
        </p:spPr>
        <p:txBody>
          <a:bodyPr vert="horz" wrap="square" lIns="0" tIns="0" rIns="0" bIns="0" rtlCol="0" anchor="t" anchorCtr="0">
            <a:noAutofit/>
          </a:bodyPr>
          <a:lstStyle>
            <a:lvl1pPr>
              <a:lnSpc>
                <a:spcPct val="100000"/>
              </a:lnSpc>
              <a:defRPr lang="en-GB" sz="3780" b="1" baseline="0">
                <a:solidFill>
                  <a:schemeClr val="accent1"/>
                </a:solidFill>
                <a:latin typeface="+mn-lt"/>
              </a:defRPr>
            </a:lvl1pPr>
          </a:lstStyle>
          <a:p>
            <a:pPr lvl="0"/>
            <a:r>
              <a:rPr lang="en-US" dirty="0"/>
              <a:t>Statement heading text. Sentence case.</a:t>
            </a:r>
            <a:endParaRPr lang="en-GB" dirty="0"/>
          </a:p>
        </p:txBody>
      </p:sp>
      <p:pic>
        <p:nvPicPr>
          <p:cNvPr id="5" name="Picture 4" descr="A picture containing text&#10;&#10;Description automatically generated">
            <a:extLst>
              <a:ext uri="{FF2B5EF4-FFF2-40B4-BE49-F238E27FC236}">
                <a16:creationId xmlns:a16="http://schemas.microsoft.com/office/drawing/2014/main" id="{5AD1C546-AA45-044B-9AE7-FE97C885BA4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50826" y="302180"/>
            <a:ext cx="2290665" cy="698500"/>
          </a:xfrm>
          <a:prstGeom prst="rect">
            <a:avLst/>
          </a:prstGeom>
        </p:spPr>
      </p:pic>
    </p:spTree>
    <p:extLst>
      <p:ext uri="{BB962C8B-B14F-4D97-AF65-F5344CB8AC3E}">
        <p14:creationId xmlns:p14="http://schemas.microsoft.com/office/powerpoint/2010/main" val="26612738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5AFEB67-91FA-AF46-907B-E0F184EFDDD9}"/>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15AFEB67-91FA-AF46-907B-E0F184EFDDD9}"/>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56C7917B-E936-2847-936C-8884185B0013}"/>
              </a:ext>
            </a:extLst>
          </p:cNvPr>
          <p:cNvSpPr>
            <a:spLocks noGrp="1"/>
          </p:cNvSpPr>
          <p:nvPr>
            <p:ph sz="quarter" idx="11"/>
          </p:nvPr>
        </p:nvSpPr>
        <p:spPr>
          <a:xfrm>
            <a:off x="382612" y="1612900"/>
            <a:ext cx="8840066" cy="45166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53DD64E3-026E-A04D-AC24-029A817E8291}"/>
              </a:ext>
            </a:extLst>
          </p:cNvPr>
          <p:cNvSpPr>
            <a:spLocks noGrp="1"/>
          </p:cNvSpPr>
          <p:nvPr>
            <p:ph type="title" hasCustomPrompt="1"/>
          </p:nvPr>
        </p:nvSpPr>
        <p:spPr>
          <a:xfrm>
            <a:off x="360105" y="355602"/>
            <a:ext cx="8862572" cy="495299"/>
          </a:xfrm>
        </p:spPr>
        <p:txBody>
          <a:bodyPr vert="horz"/>
          <a:lstStyle/>
          <a:p>
            <a:r>
              <a:rPr lang="en-US" dirty="0"/>
              <a:t>Click to add title</a:t>
            </a:r>
          </a:p>
        </p:txBody>
      </p:sp>
      <p:sp>
        <p:nvSpPr>
          <p:cNvPr id="11" name="Text Placeholder 3">
            <a:extLst>
              <a:ext uri="{FF2B5EF4-FFF2-40B4-BE49-F238E27FC236}">
                <a16:creationId xmlns:a16="http://schemas.microsoft.com/office/drawing/2014/main" id="{F2D0924E-7A15-6045-86EA-6E2333478DE4}"/>
              </a:ext>
            </a:extLst>
          </p:cNvPr>
          <p:cNvSpPr>
            <a:spLocks noGrp="1"/>
          </p:cNvSpPr>
          <p:nvPr>
            <p:ph type="body" sz="half" idx="2" hasCustomPrompt="1"/>
          </p:nvPr>
        </p:nvSpPr>
        <p:spPr>
          <a:xfrm>
            <a:off x="382612" y="806807"/>
            <a:ext cx="8840066" cy="318476"/>
          </a:xfrm>
        </p:spPr>
        <p:txBody>
          <a:bodyPr/>
          <a:lstStyle>
            <a:lvl1pPr marL="0" indent="0">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subtitle</a:t>
            </a:r>
          </a:p>
        </p:txBody>
      </p:sp>
    </p:spTree>
    <p:extLst>
      <p:ext uri="{BB962C8B-B14F-4D97-AF65-F5344CB8AC3E}">
        <p14:creationId xmlns:p14="http://schemas.microsoft.com/office/powerpoint/2010/main" val="3831913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2775" y="4800600"/>
            <a:ext cx="5761038"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882775" y="612775"/>
            <a:ext cx="576103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882775" y="5367338"/>
            <a:ext cx="576103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527C3B12-77A2-4309-B1F4-FB1557B99C5B}" type="slidenum">
              <a:rPr lang="en-US">
                <a:solidFill>
                  <a:srgbClr val="002C77"/>
                </a:solidFill>
              </a:rPr>
              <a:pPr/>
              <a:t>‹#›</a:t>
            </a:fld>
            <a:endParaRPr lang="en-US" dirty="0">
              <a:solidFill>
                <a:srgbClr val="002C77"/>
              </a:solidFill>
            </a:endParaRPr>
          </a:p>
        </p:txBody>
      </p:sp>
    </p:spTree>
    <p:extLst>
      <p:ext uri="{BB962C8B-B14F-4D97-AF65-F5344CB8AC3E}">
        <p14:creationId xmlns:p14="http://schemas.microsoft.com/office/powerpoint/2010/main" val="42925120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lef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C57F4E2F-BA25-A740-A97C-6060BBEA4B3C}"/>
              </a:ext>
            </a:extLst>
          </p:cNvPr>
          <p:cNvSpPr>
            <a:spLocks noGrp="1"/>
          </p:cNvSpPr>
          <p:nvPr>
            <p:ph sz="quarter" idx="12"/>
          </p:nvPr>
        </p:nvSpPr>
        <p:spPr>
          <a:xfrm>
            <a:off x="3390985" y="361951"/>
            <a:ext cx="5829191" cy="5756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DD3F4F7-9124-C547-A701-15854901D947}"/>
              </a:ext>
            </a:extLst>
          </p:cNvPr>
          <p:cNvSpPr>
            <a:spLocks noGrp="1"/>
          </p:cNvSpPr>
          <p:nvPr>
            <p:ph type="title" hasCustomPrompt="1"/>
          </p:nvPr>
        </p:nvSpPr>
        <p:spPr>
          <a:xfrm>
            <a:off x="361303" y="356541"/>
            <a:ext cx="2839627" cy="5770271"/>
          </a:xfrm>
        </p:spPr>
        <p:txBody>
          <a:bodyPr/>
          <a:lstStyle/>
          <a:p>
            <a:r>
              <a:rPr lang="en-US" dirty="0"/>
              <a:t>Click to add title</a:t>
            </a:r>
          </a:p>
        </p:txBody>
      </p:sp>
    </p:spTree>
    <p:extLst>
      <p:ext uri="{BB962C8B-B14F-4D97-AF65-F5344CB8AC3E}">
        <p14:creationId xmlns:p14="http://schemas.microsoft.com/office/powerpoint/2010/main" val="362840789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content lef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3" name="Content Placeholder 2"/>
          <p:cNvSpPr>
            <a:spLocks noGrp="1"/>
          </p:cNvSpPr>
          <p:nvPr>
            <p:ph sz="half" idx="1"/>
          </p:nvPr>
        </p:nvSpPr>
        <p:spPr>
          <a:xfrm>
            <a:off x="382612" y="1616075"/>
            <a:ext cx="2818317" cy="4502150"/>
          </a:xfrm>
        </p:spPr>
        <p:txBody>
          <a:bodyPr/>
          <a:lstStyle>
            <a:lvl1pPr>
              <a:defRPr sz="1418"/>
            </a:lvl1pPr>
            <a:lvl2pPr>
              <a:defRPr sz="1181"/>
            </a:lvl2pPr>
            <a:lvl3pPr>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p:txBody>
      </p:sp>
      <p:sp>
        <p:nvSpPr>
          <p:cNvPr id="9" name="Content Placeholder 3">
            <a:extLst>
              <a:ext uri="{FF2B5EF4-FFF2-40B4-BE49-F238E27FC236}">
                <a16:creationId xmlns:a16="http://schemas.microsoft.com/office/drawing/2014/main" id="{945836DB-331C-BB4D-A888-9D9ECE5B27F2}"/>
              </a:ext>
            </a:extLst>
          </p:cNvPr>
          <p:cNvSpPr>
            <a:spLocks noGrp="1"/>
          </p:cNvSpPr>
          <p:nvPr>
            <p:ph sz="quarter" idx="12"/>
          </p:nvPr>
        </p:nvSpPr>
        <p:spPr>
          <a:xfrm>
            <a:off x="3390985" y="361951"/>
            <a:ext cx="5831693" cy="5756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98020D88-DDBE-B945-895B-9676A84EF58F}"/>
              </a:ext>
            </a:extLst>
          </p:cNvPr>
          <p:cNvSpPr>
            <a:spLocks noGrp="1"/>
          </p:cNvSpPr>
          <p:nvPr>
            <p:ph type="title" hasCustomPrompt="1"/>
          </p:nvPr>
        </p:nvSpPr>
        <p:spPr>
          <a:xfrm>
            <a:off x="361303" y="356541"/>
            <a:ext cx="2839627" cy="839213"/>
          </a:xfrm>
        </p:spPr>
        <p:txBody>
          <a:bodyPr/>
          <a:lstStyle/>
          <a:p>
            <a:r>
              <a:rPr lang="en-US" dirty="0"/>
              <a:t>Click to add title</a:t>
            </a:r>
          </a:p>
        </p:txBody>
      </p:sp>
    </p:spTree>
    <p:extLst>
      <p:ext uri="{BB962C8B-B14F-4D97-AF65-F5344CB8AC3E}">
        <p14:creationId xmlns:p14="http://schemas.microsoft.com/office/powerpoint/2010/main" val="19466077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3" name="Content Placeholder 2"/>
          <p:cNvSpPr>
            <a:spLocks noGrp="1"/>
          </p:cNvSpPr>
          <p:nvPr>
            <p:ph sz="half" idx="1"/>
          </p:nvPr>
        </p:nvSpPr>
        <p:spPr>
          <a:xfrm>
            <a:off x="382611" y="1609726"/>
            <a:ext cx="4328757" cy="4511674"/>
          </a:xfrm>
        </p:spPr>
        <p:txBody>
          <a:bodyPr/>
          <a:lstStyle>
            <a:lvl1pPr>
              <a:defRPr sz="1418"/>
            </a:lvl1pPr>
            <a:lvl2pPr>
              <a:defRPr sz="1181"/>
            </a:lvl2pPr>
            <a:lvl3pPr>
              <a:defRPr sz="945"/>
            </a:lvl3pPr>
            <a:lvl4pPr>
              <a:defRPr sz="945"/>
            </a:lvl4pPr>
            <a:lvl5pPr>
              <a:defRPr sz="945"/>
            </a:lvl5pPr>
            <a:lvl6pPr>
              <a:defRPr sz="945"/>
            </a:lvl6pPr>
            <a:lvl7pPr>
              <a:defRPr sz="945"/>
            </a:lvl7pPr>
            <a:lvl8pPr>
              <a:defRPr sz="945"/>
            </a:lvl8pPr>
            <a:lvl9pPr>
              <a:defRPr sz="9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1422" y="1609726"/>
            <a:ext cx="4331256" cy="4511675"/>
          </a:xfrm>
        </p:spPr>
        <p:txBody>
          <a:bodyPr/>
          <a:lstStyle>
            <a:lvl1pPr>
              <a:defRPr sz="1418"/>
            </a:lvl1pPr>
            <a:lvl2pPr>
              <a:defRPr sz="1181"/>
            </a:lvl2pPr>
            <a:lvl3pPr>
              <a:defRPr sz="945"/>
            </a:lvl3pPr>
            <a:lvl4pPr>
              <a:defRPr sz="945"/>
            </a:lvl4pPr>
            <a:lvl5pPr>
              <a:defRPr sz="945"/>
            </a:lvl5pPr>
            <a:lvl6pPr>
              <a:defRPr sz="945"/>
            </a:lvl6pPr>
            <a:lvl7pPr>
              <a:defRPr sz="945"/>
            </a:lvl7pPr>
            <a:lvl8pPr>
              <a:defRPr sz="945"/>
            </a:lvl8pPr>
            <a:lvl9pPr>
              <a:defRPr sz="9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F39CC0C0-5779-B349-BDDB-E539A51CC8CA}"/>
              </a:ext>
            </a:extLst>
          </p:cNvPr>
          <p:cNvSpPr>
            <a:spLocks noGrp="1"/>
          </p:cNvSpPr>
          <p:nvPr>
            <p:ph type="title" hasCustomPrompt="1"/>
          </p:nvPr>
        </p:nvSpPr>
        <p:spPr>
          <a:xfrm>
            <a:off x="360105" y="355602"/>
            <a:ext cx="8862572" cy="495299"/>
          </a:xfrm>
        </p:spPr>
        <p:txBody>
          <a:bodyPr vert="horz"/>
          <a:lstStyle/>
          <a:p>
            <a:r>
              <a:rPr lang="en-US" dirty="0"/>
              <a:t>Click to add title</a:t>
            </a:r>
          </a:p>
        </p:txBody>
      </p:sp>
      <p:sp>
        <p:nvSpPr>
          <p:cNvPr id="11" name="Text Placeholder 3">
            <a:extLst>
              <a:ext uri="{FF2B5EF4-FFF2-40B4-BE49-F238E27FC236}">
                <a16:creationId xmlns:a16="http://schemas.microsoft.com/office/drawing/2014/main" id="{AF3391C4-98D7-4747-8880-F82E7546E92C}"/>
              </a:ext>
            </a:extLst>
          </p:cNvPr>
          <p:cNvSpPr>
            <a:spLocks noGrp="1"/>
          </p:cNvSpPr>
          <p:nvPr>
            <p:ph type="body" sz="half" idx="12" hasCustomPrompt="1"/>
          </p:nvPr>
        </p:nvSpPr>
        <p:spPr>
          <a:xfrm>
            <a:off x="382612" y="806807"/>
            <a:ext cx="8840066" cy="318476"/>
          </a:xfrm>
        </p:spPr>
        <p:txBody>
          <a:bodyPr/>
          <a:lstStyle>
            <a:lvl1pPr marL="0" indent="0">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subtitle</a:t>
            </a:r>
          </a:p>
        </p:txBody>
      </p:sp>
    </p:spTree>
    <p:extLst>
      <p:ext uri="{BB962C8B-B14F-4D97-AF65-F5344CB8AC3E}">
        <p14:creationId xmlns:p14="http://schemas.microsoft.com/office/powerpoint/2010/main" val="364369343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3" name="Content Placeholder 2"/>
          <p:cNvSpPr>
            <a:spLocks noGrp="1"/>
          </p:cNvSpPr>
          <p:nvPr>
            <p:ph sz="half" idx="1"/>
          </p:nvPr>
        </p:nvSpPr>
        <p:spPr>
          <a:xfrm>
            <a:off x="382613" y="1616075"/>
            <a:ext cx="2818317" cy="4505325"/>
          </a:xfrm>
        </p:spPr>
        <p:txBody>
          <a:bodyPr/>
          <a:lstStyle>
            <a:lvl1pPr>
              <a:spcBef>
                <a:spcPts val="591"/>
              </a:spcBef>
              <a:defRPr sz="1181"/>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3400795" y="1616075"/>
            <a:ext cx="2818317" cy="4505325"/>
          </a:xfrm>
        </p:spPr>
        <p:txBody>
          <a:bodyPr/>
          <a:lstStyle>
            <a:lvl1pPr>
              <a:spcBef>
                <a:spcPts val="591"/>
              </a:spcBef>
              <a:defRPr sz="1181"/>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8" name="Content Placeholder 3">
            <a:extLst>
              <a:ext uri="{FF2B5EF4-FFF2-40B4-BE49-F238E27FC236}">
                <a16:creationId xmlns:a16="http://schemas.microsoft.com/office/drawing/2014/main" id="{04B5F84D-BA5B-A945-9914-2C68E13D2B66}"/>
              </a:ext>
            </a:extLst>
          </p:cNvPr>
          <p:cNvSpPr>
            <a:spLocks noGrp="1"/>
          </p:cNvSpPr>
          <p:nvPr>
            <p:ph sz="half" idx="11"/>
          </p:nvPr>
        </p:nvSpPr>
        <p:spPr>
          <a:xfrm>
            <a:off x="6401859" y="1616075"/>
            <a:ext cx="2818317" cy="4505326"/>
          </a:xfrm>
        </p:spPr>
        <p:txBody>
          <a:bodyPr/>
          <a:lstStyle>
            <a:lvl1pPr>
              <a:spcBef>
                <a:spcPts val="591"/>
              </a:spcBef>
              <a:defRPr sz="1181"/>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11" name="Title 1">
            <a:extLst>
              <a:ext uri="{FF2B5EF4-FFF2-40B4-BE49-F238E27FC236}">
                <a16:creationId xmlns:a16="http://schemas.microsoft.com/office/drawing/2014/main" id="{24127F47-2151-2E4E-804E-5041FF74C799}"/>
              </a:ext>
            </a:extLst>
          </p:cNvPr>
          <p:cNvSpPr>
            <a:spLocks noGrp="1"/>
          </p:cNvSpPr>
          <p:nvPr>
            <p:ph type="title" hasCustomPrompt="1"/>
          </p:nvPr>
        </p:nvSpPr>
        <p:spPr>
          <a:xfrm>
            <a:off x="360105" y="355602"/>
            <a:ext cx="8862572" cy="495299"/>
          </a:xfrm>
        </p:spPr>
        <p:txBody>
          <a:bodyPr vert="horz"/>
          <a:lstStyle/>
          <a:p>
            <a:r>
              <a:rPr lang="en-US" dirty="0"/>
              <a:t>Click to add title</a:t>
            </a:r>
          </a:p>
        </p:txBody>
      </p:sp>
      <p:sp>
        <p:nvSpPr>
          <p:cNvPr id="12" name="Text Placeholder 3">
            <a:extLst>
              <a:ext uri="{FF2B5EF4-FFF2-40B4-BE49-F238E27FC236}">
                <a16:creationId xmlns:a16="http://schemas.microsoft.com/office/drawing/2014/main" id="{1AB0AB67-B739-1E41-9B7F-40BDB88E8937}"/>
              </a:ext>
            </a:extLst>
          </p:cNvPr>
          <p:cNvSpPr>
            <a:spLocks noGrp="1"/>
          </p:cNvSpPr>
          <p:nvPr>
            <p:ph type="body" sz="half" idx="13" hasCustomPrompt="1"/>
          </p:nvPr>
        </p:nvSpPr>
        <p:spPr>
          <a:xfrm>
            <a:off x="382612" y="806807"/>
            <a:ext cx="8840066" cy="318476"/>
          </a:xfrm>
        </p:spPr>
        <p:txBody>
          <a:bodyPr/>
          <a:lstStyle>
            <a:lvl1pPr marL="0" indent="0">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subtitle</a:t>
            </a:r>
          </a:p>
        </p:txBody>
      </p:sp>
    </p:spTree>
    <p:extLst>
      <p:ext uri="{BB962C8B-B14F-4D97-AF65-F5344CB8AC3E}">
        <p14:creationId xmlns:p14="http://schemas.microsoft.com/office/powerpoint/2010/main" val="428196683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3" name="Content Placeholder 2"/>
          <p:cNvSpPr>
            <a:spLocks noGrp="1"/>
          </p:cNvSpPr>
          <p:nvPr>
            <p:ph sz="half" idx="1"/>
          </p:nvPr>
        </p:nvSpPr>
        <p:spPr>
          <a:xfrm>
            <a:off x="382612" y="1616075"/>
            <a:ext cx="2068675" cy="4513518"/>
          </a:xfrm>
        </p:spPr>
        <p:txBody>
          <a:bodyPr/>
          <a:lstStyle>
            <a:lvl1pPr>
              <a:spcBef>
                <a:spcPts val="591"/>
              </a:spcBef>
              <a:defRPr sz="1181"/>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640767" y="1616075"/>
            <a:ext cx="2070601" cy="4513518"/>
          </a:xfrm>
        </p:spPr>
        <p:txBody>
          <a:bodyPr/>
          <a:lstStyle>
            <a:lvl1pPr>
              <a:spcBef>
                <a:spcPts val="591"/>
              </a:spcBef>
              <a:defRPr sz="1181"/>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8" name="Content Placeholder 3">
            <a:extLst>
              <a:ext uri="{FF2B5EF4-FFF2-40B4-BE49-F238E27FC236}">
                <a16:creationId xmlns:a16="http://schemas.microsoft.com/office/drawing/2014/main" id="{04B5F84D-BA5B-A945-9914-2C68E13D2B66}"/>
              </a:ext>
            </a:extLst>
          </p:cNvPr>
          <p:cNvSpPr>
            <a:spLocks noGrp="1"/>
          </p:cNvSpPr>
          <p:nvPr>
            <p:ph sz="half" idx="11"/>
          </p:nvPr>
        </p:nvSpPr>
        <p:spPr>
          <a:xfrm>
            <a:off x="7159001" y="1616075"/>
            <a:ext cx="2061175" cy="4513518"/>
          </a:xfrm>
        </p:spPr>
        <p:txBody>
          <a:bodyPr/>
          <a:lstStyle>
            <a:lvl1pPr>
              <a:spcBef>
                <a:spcPts val="591"/>
              </a:spcBef>
              <a:defRPr sz="1181"/>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90CFE4A1-AAEA-9742-8946-359C3F5D0A1A}"/>
              </a:ext>
            </a:extLst>
          </p:cNvPr>
          <p:cNvSpPr>
            <a:spLocks noGrp="1"/>
          </p:cNvSpPr>
          <p:nvPr>
            <p:ph sz="half" idx="12"/>
          </p:nvPr>
        </p:nvSpPr>
        <p:spPr>
          <a:xfrm>
            <a:off x="4898921" y="1616075"/>
            <a:ext cx="2063101" cy="4513518"/>
          </a:xfrm>
        </p:spPr>
        <p:txBody>
          <a:bodyPr/>
          <a:lstStyle>
            <a:lvl1pPr>
              <a:spcBef>
                <a:spcPts val="591"/>
              </a:spcBef>
              <a:defRPr sz="1181"/>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11" name="Title 1">
            <a:extLst>
              <a:ext uri="{FF2B5EF4-FFF2-40B4-BE49-F238E27FC236}">
                <a16:creationId xmlns:a16="http://schemas.microsoft.com/office/drawing/2014/main" id="{83CB1B1D-63D8-624F-8FE2-BACDF39AFA38}"/>
              </a:ext>
            </a:extLst>
          </p:cNvPr>
          <p:cNvSpPr>
            <a:spLocks noGrp="1"/>
          </p:cNvSpPr>
          <p:nvPr>
            <p:ph type="title" hasCustomPrompt="1"/>
          </p:nvPr>
        </p:nvSpPr>
        <p:spPr>
          <a:xfrm>
            <a:off x="360105" y="355602"/>
            <a:ext cx="8862572" cy="495299"/>
          </a:xfrm>
        </p:spPr>
        <p:txBody>
          <a:bodyPr vert="horz"/>
          <a:lstStyle/>
          <a:p>
            <a:r>
              <a:rPr lang="en-US" dirty="0"/>
              <a:t>Click to add title</a:t>
            </a:r>
          </a:p>
        </p:txBody>
      </p:sp>
      <p:sp>
        <p:nvSpPr>
          <p:cNvPr id="12" name="Text Placeholder 3">
            <a:extLst>
              <a:ext uri="{FF2B5EF4-FFF2-40B4-BE49-F238E27FC236}">
                <a16:creationId xmlns:a16="http://schemas.microsoft.com/office/drawing/2014/main" id="{93192BB1-48EF-E34D-A18B-088C2525C8DE}"/>
              </a:ext>
            </a:extLst>
          </p:cNvPr>
          <p:cNvSpPr>
            <a:spLocks noGrp="1"/>
          </p:cNvSpPr>
          <p:nvPr>
            <p:ph type="body" sz="half" idx="14" hasCustomPrompt="1"/>
          </p:nvPr>
        </p:nvSpPr>
        <p:spPr>
          <a:xfrm>
            <a:off x="382612" y="806807"/>
            <a:ext cx="8840066" cy="318476"/>
          </a:xfrm>
        </p:spPr>
        <p:txBody>
          <a:bodyPr/>
          <a:lstStyle>
            <a:lvl1pPr marL="0" indent="0">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subtitle</a:t>
            </a:r>
          </a:p>
        </p:txBody>
      </p:sp>
    </p:spTree>
    <p:extLst>
      <p:ext uri="{BB962C8B-B14F-4D97-AF65-F5344CB8AC3E}">
        <p14:creationId xmlns:p14="http://schemas.microsoft.com/office/powerpoint/2010/main" val="24684607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3" name="Content Placeholder 2"/>
          <p:cNvSpPr>
            <a:spLocks noGrp="1"/>
          </p:cNvSpPr>
          <p:nvPr>
            <p:ph sz="half" idx="1"/>
          </p:nvPr>
        </p:nvSpPr>
        <p:spPr>
          <a:xfrm>
            <a:off x="382611" y="1616075"/>
            <a:ext cx="1310781" cy="4505326"/>
          </a:xfrm>
        </p:spPr>
        <p:txBody>
          <a:bodyPr/>
          <a:lstStyle>
            <a:lvl1pPr>
              <a:spcBef>
                <a:spcPts val="473"/>
              </a:spcBef>
              <a:defRPr sz="945"/>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88548" y="1616075"/>
            <a:ext cx="1310781" cy="4505326"/>
          </a:xfrm>
        </p:spPr>
        <p:txBody>
          <a:bodyPr/>
          <a:lstStyle>
            <a:lvl1pPr>
              <a:spcBef>
                <a:spcPts val="473"/>
              </a:spcBef>
              <a:defRPr sz="945"/>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8" name="Content Placeholder 3">
            <a:extLst>
              <a:ext uri="{FF2B5EF4-FFF2-40B4-BE49-F238E27FC236}">
                <a16:creationId xmlns:a16="http://schemas.microsoft.com/office/drawing/2014/main" id="{04B5F84D-BA5B-A945-9914-2C68E13D2B66}"/>
              </a:ext>
            </a:extLst>
          </p:cNvPr>
          <p:cNvSpPr>
            <a:spLocks noGrp="1"/>
          </p:cNvSpPr>
          <p:nvPr>
            <p:ph sz="half" idx="11"/>
          </p:nvPr>
        </p:nvSpPr>
        <p:spPr>
          <a:xfrm>
            <a:off x="4900423" y="1616075"/>
            <a:ext cx="1310781" cy="4505326"/>
          </a:xfrm>
        </p:spPr>
        <p:txBody>
          <a:bodyPr/>
          <a:lstStyle>
            <a:lvl1pPr>
              <a:spcBef>
                <a:spcPts val="473"/>
              </a:spcBef>
              <a:defRPr sz="945"/>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90CFE4A1-AAEA-9742-8946-359C3F5D0A1A}"/>
              </a:ext>
            </a:extLst>
          </p:cNvPr>
          <p:cNvSpPr>
            <a:spLocks noGrp="1"/>
          </p:cNvSpPr>
          <p:nvPr>
            <p:ph sz="half" idx="12"/>
          </p:nvPr>
        </p:nvSpPr>
        <p:spPr>
          <a:xfrm>
            <a:off x="3394485" y="1616075"/>
            <a:ext cx="1310781" cy="4505326"/>
          </a:xfrm>
        </p:spPr>
        <p:txBody>
          <a:bodyPr/>
          <a:lstStyle>
            <a:lvl1pPr>
              <a:spcBef>
                <a:spcPts val="473"/>
              </a:spcBef>
              <a:defRPr sz="945"/>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10" name="Content Placeholder 3">
            <a:extLst>
              <a:ext uri="{FF2B5EF4-FFF2-40B4-BE49-F238E27FC236}">
                <a16:creationId xmlns:a16="http://schemas.microsoft.com/office/drawing/2014/main" id="{B60CBF3D-4AE0-E04C-A0D8-C2B53DF312B4}"/>
              </a:ext>
            </a:extLst>
          </p:cNvPr>
          <p:cNvSpPr>
            <a:spLocks noGrp="1"/>
          </p:cNvSpPr>
          <p:nvPr>
            <p:ph sz="half" idx="13"/>
          </p:nvPr>
        </p:nvSpPr>
        <p:spPr>
          <a:xfrm>
            <a:off x="6406360" y="1616075"/>
            <a:ext cx="1310781" cy="4505326"/>
          </a:xfrm>
        </p:spPr>
        <p:txBody>
          <a:bodyPr/>
          <a:lstStyle>
            <a:lvl1pPr>
              <a:spcBef>
                <a:spcPts val="473"/>
              </a:spcBef>
              <a:defRPr sz="945"/>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11" name="Content Placeholder 3">
            <a:extLst>
              <a:ext uri="{FF2B5EF4-FFF2-40B4-BE49-F238E27FC236}">
                <a16:creationId xmlns:a16="http://schemas.microsoft.com/office/drawing/2014/main" id="{D441AD0A-E6DF-5847-BEB4-907DA9B01661}"/>
              </a:ext>
            </a:extLst>
          </p:cNvPr>
          <p:cNvSpPr>
            <a:spLocks noGrp="1"/>
          </p:cNvSpPr>
          <p:nvPr>
            <p:ph sz="half" idx="14"/>
          </p:nvPr>
        </p:nvSpPr>
        <p:spPr>
          <a:xfrm>
            <a:off x="7912295" y="1616075"/>
            <a:ext cx="1310781" cy="4505326"/>
          </a:xfrm>
        </p:spPr>
        <p:txBody>
          <a:bodyPr/>
          <a:lstStyle>
            <a:lvl1pPr>
              <a:spcBef>
                <a:spcPts val="473"/>
              </a:spcBef>
              <a:defRPr sz="945"/>
            </a:lvl1pPr>
            <a:lvl2pPr>
              <a:spcBef>
                <a:spcPts val="473"/>
              </a:spcBef>
              <a:defRPr sz="945"/>
            </a:lvl2pPr>
            <a:lvl3pPr>
              <a:spcBef>
                <a:spcPts val="473"/>
              </a:spcBef>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a:p>
            <a:pPr lvl="2"/>
            <a:r>
              <a:rPr lang="en-US"/>
              <a:t>Third level</a:t>
            </a:r>
          </a:p>
        </p:txBody>
      </p:sp>
      <p:sp>
        <p:nvSpPr>
          <p:cNvPr id="14" name="Title 1">
            <a:extLst>
              <a:ext uri="{FF2B5EF4-FFF2-40B4-BE49-F238E27FC236}">
                <a16:creationId xmlns:a16="http://schemas.microsoft.com/office/drawing/2014/main" id="{ABCBBFA3-BF99-FC46-8DCA-D9D911944ABD}"/>
              </a:ext>
            </a:extLst>
          </p:cNvPr>
          <p:cNvSpPr>
            <a:spLocks noGrp="1"/>
          </p:cNvSpPr>
          <p:nvPr>
            <p:ph type="title" hasCustomPrompt="1"/>
          </p:nvPr>
        </p:nvSpPr>
        <p:spPr>
          <a:xfrm>
            <a:off x="360105" y="355602"/>
            <a:ext cx="8862572" cy="495299"/>
          </a:xfrm>
        </p:spPr>
        <p:txBody>
          <a:bodyPr vert="horz"/>
          <a:lstStyle/>
          <a:p>
            <a:r>
              <a:rPr lang="en-US" dirty="0"/>
              <a:t>Click to add title</a:t>
            </a:r>
          </a:p>
        </p:txBody>
      </p:sp>
      <p:sp>
        <p:nvSpPr>
          <p:cNvPr id="15" name="Text Placeholder 3">
            <a:extLst>
              <a:ext uri="{FF2B5EF4-FFF2-40B4-BE49-F238E27FC236}">
                <a16:creationId xmlns:a16="http://schemas.microsoft.com/office/drawing/2014/main" id="{B46280AB-2B05-3446-8F2E-AD2C0974CB6E}"/>
              </a:ext>
            </a:extLst>
          </p:cNvPr>
          <p:cNvSpPr>
            <a:spLocks noGrp="1"/>
          </p:cNvSpPr>
          <p:nvPr>
            <p:ph type="body" sz="half" idx="16" hasCustomPrompt="1"/>
          </p:nvPr>
        </p:nvSpPr>
        <p:spPr>
          <a:xfrm>
            <a:off x="382612" y="806807"/>
            <a:ext cx="8840066" cy="318476"/>
          </a:xfrm>
        </p:spPr>
        <p:txBody>
          <a:bodyPr/>
          <a:lstStyle>
            <a:lvl1pPr marL="0" indent="0">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subtitle</a:t>
            </a:r>
          </a:p>
        </p:txBody>
      </p:sp>
    </p:spTree>
    <p:extLst>
      <p:ext uri="{BB962C8B-B14F-4D97-AF65-F5344CB8AC3E}">
        <p14:creationId xmlns:p14="http://schemas.microsoft.com/office/powerpoint/2010/main" val="28717289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3065FBC-B738-C54B-9BC4-18152E824057}"/>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ct 3" hidden="1">
                        <a:extLst>
                          <a:ext uri="{FF2B5EF4-FFF2-40B4-BE49-F238E27FC236}">
                            <a16:creationId xmlns:a16="http://schemas.microsoft.com/office/drawing/2014/main" id="{93065FBC-B738-C54B-9BC4-18152E824057}"/>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7" name="Title 1">
            <a:extLst>
              <a:ext uri="{FF2B5EF4-FFF2-40B4-BE49-F238E27FC236}">
                <a16:creationId xmlns:a16="http://schemas.microsoft.com/office/drawing/2014/main" id="{354D9E00-BE79-044E-880B-B336004BBA7A}"/>
              </a:ext>
            </a:extLst>
          </p:cNvPr>
          <p:cNvSpPr>
            <a:spLocks noGrp="1"/>
          </p:cNvSpPr>
          <p:nvPr>
            <p:ph type="title" hasCustomPrompt="1"/>
          </p:nvPr>
        </p:nvSpPr>
        <p:spPr>
          <a:xfrm>
            <a:off x="360105" y="355602"/>
            <a:ext cx="8862572" cy="495299"/>
          </a:xfrm>
        </p:spPr>
        <p:txBody>
          <a:bodyPr vert="horz"/>
          <a:lstStyle/>
          <a:p>
            <a:r>
              <a:rPr lang="en-US" dirty="0"/>
              <a:t>Click to add title</a:t>
            </a:r>
          </a:p>
        </p:txBody>
      </p:sp>
      <p:sp>
        <p:nvSpPr>
          <p:cNvPr id="8" name="Text Placeholder 3">
            <a:extLst>
              <a:ext uri="{FF2B5EF4-FFF2-40B4-BE49-F238E27FC236}">
                <a16:creationId xmlns:a16="http://schemas.microsoft.com/office/drawing/2014/main" id="{93740D47-97C5-7046-A0ED-2FDCEE545EC7}"/>
              </a:ext>
            </a:extLst>
          </p:cNvPr>
          <p:cNvSpPr>
            <a:spLocks noGrp="1"/>
          </p:cNvSpPr>
          <p:nvPr>
            <p:ph type="body" sz="half" idx="2" hasCustomPrompt="1"/>
          </p:nvPr>
        </p:nvSpPr>
        <p:spPr>
          <a:xfrm>
            <a:off x="382612" y="806807"/>
            <a:ext cx="8840066" cy="318476"/>
          </a:xfrm>
        </p:spPr>
        <p:txBody>
          <a:bodyPr/>
          <a:lstStyle>
            <a:lvl1pPr marL="0" indent="0">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subtitle</a:t>
            </a:r>
          </a:p>
        </p:txBody>
      </p:sp>
    </p:spTree>
    <p:extLst>
      <p:ext uri="{BB962C8B-B14F-4D97-AF65-F5344CB8AC3E}">
        <p14:creationId xmlns:p14="http://schemas.microsoft.com/office/powerpoint/2010/main" val="12906528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pli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7" name="Freeform 16">
            <a:extLst>
              <a:ext uri="{FF2B5EF4-FFF2-40B4-BE49-F238E27FC236}">
                <a16:creationId xmlns:a16="http://schemas.microsoft.com/office/drawing/2014/main" id="{87B98418-DB22-7247-B4EF-AF4390CDCA0E}"/>
              </a:ext>
            </a:extLst>
          </p:cNvPr>
          <p:cNvSpPr/>
          <p:nvPr/>
        </p:nvSpPr>
        <p:spPr>
          <a:xfrm>
            <a:off x="4891986" y="0"/>
            <a:ext cx="4710802" cy="6858000"/>
          </a:xfrm>
          <a:custGeom>
            <a:avLst/>
            <a:gdLst>
              <a:gd name="connsiteX0" fmla="*/ 0 w 5980982"/>
              <a:gd name="connsiteY0" fmla="*/ 0 h 6858000"/>
              <a:gd name="connsiteX1" fmla="*/ 5980982 w 5980982"/>
              <a:gd name="connsiteY1" fmla="*/ 0 h 6858000"/>
              <a:gd name="connsiteX2" fmla="*/ 5980982 w 5980982"/>
              <a:gd name="connsiteY2" fmla="*/ 6858000 h 6858000"/>
              <a:gd name="connsiteX3" fmla="*/ 0 w 5980982"/>
              <a:gd name="connsiteY3" fmla="*/ 6858000 h 6858000"/>
              <a:gd name="connsiteX4" fmla="*/ 0 w 5980982"/>
              <a:gd name="connsiteY4" fmla="*/ 3555999 h 6858000"/>
              <a:gd name="connsiteX5" fmla="*/ 132789 w 5980982"/>
              <a:gd name="connsiteY5" fmla="*/ 3429000 h 6858000"/>
              <a:gd name="connsiteX6" fmla="*/ 0 w 5980982"/>
              <a:gd name="connsiteY6" fmla="*/ 33020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982" h="6858000">
                <a:moveTo>
                  <a:pt x="0" y="0"/>
                </a:moveTo>
                <a:lnTo>
                  <a:pt x="5980982" y="0"/>
                </a:lnTo>
                <a:lnTo>
                  <a:pt x="5980982" y="6858000"/>
                </a:lnTo>
                <a:lnTo>
                  <a:pt x="0" y="6858000"/>
                </a:lnTo>
                <a:lnTo>
                  <a:pt x="0" y="3555999"/>
                </a:lnTo>
                <a:lnTo>
                  <a:pt x="132789" y="3429000"/>
                </a:lnTo>
                <a:lnTo>
                  <a:pt x="0" y="3302001"/>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75"/>
          </a:p>
        </p:txBody>
      </p:sp>
      <p:sp>
        <p:nvSpPr>
          <p:cNvPr id="5" name="Title 1">
            <a:extLst>
              <a:ext uri="{FF2B5EF4-FFF2-40B4-BE49-F238E27FC236}">
                <a16:creationId xmlns:a16="http://schemas.microsoft.com/office/drawing/2014/main" id="{DB3B1839-746D-0040-B4BF-DEAD14769839}"/>
              </a:ext>
            </a:extLst>
          </p:cNvPr>
          <p:cNvSpPr>
            <a:spLocks noGrp="1"/>
          </p:cNvSpPr>
          <p:nvPr>
            <p:ph type="title" hasCustomPrompt="1"/>
          </p:nvPr>
        </p:nvSpPr>
        <p:spPr>
          <a:xfrm>
            <a:off x="360105" y="355602"/>
            <a:ext cx="4351263" cy="495299"/>
          </a:xfrm>
        </p:spPr>
        <p:txBody>
          <a:bodyPr vert="horz"/>
          <a:lstStyle/>
          <a:p>
            <a:r>
              <a:rPr lang="en-US" dirty="0"/>
              <a:t>Click to add title</a:t>
            </a:r>
          </a:p>
        </p:txBody>
      </p:sp>
    </p:spTree>
    <p:extLst>
      <p:ext uri="{BB962C8B-B14F-4D97-AF65-F5344CB8AC3E}">
        <p14:creationId xmlns:p14="http://schemas.microsoft.com/office/powerpoint/2010/main" val="26073366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plit callou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6" name="Freeform 5">
            <a:extLst>
              <a:ext uri="{FF2B5EF4-FFF2-40B4-BE49-F238E27FC236}">
                <a16:creationId xmlns:a16="http://schemas.microsoft.com/office/drawing/2014/main" id="{6C28D570-764E-8746-A9D3-AD94F6E88F8D}"/>
              </a:ext>
            </a:extLst>
          </p:cNvPr>
          <p:cNvSpPr/>
          <p:nvPr/>
        </p:nvSpPr>
        <p:spPr>
          <a:xfrm>
            <a:off x="6403818" y="0"/>
            <a:ext cx="3198970" cy="6858000"/>
          </a:xfrm>
          <a:custGeom>
            <a:avLst/>
            <a:gdLst>
              <a:gd name="connsiteX0" fmla="*/ 0 w 4061512"/>
              <a:gd name="connsiteY0" fmla="*/ 0 h 6858000"/>
              <a:gd name="connsiteX1" fmla="*/ 3147112 w 4061512"/>
              <a:gd name="connsiteY1" fmla="*/ 0 h 6858000"/>
              <a:gd name="connsiteX2" fmla="*/ 4035136 w 4061512"/>
              <a:gd name="connsiteY2" fmla="*/ 0 h 6858000"/>
              <a:gd name="connsiteX3" fmla="*/ 4061512 w 4061512"/>
              <a:gd name="connsiteY3" fmla="*/ 0 h 6858000"/>
              <a:gd name="connsiteX4" fmla="*/ 4061512 w 4061512"/>
              <a:gd name="connsiteY4" fmla="*/ 6858000 h 6858000"/>
              <a:gd name="connsiteX5" fmla="*/ 4035136 w 4061512"/>
              <a:gd name="connsiteY5" fmla="*/ 6858000 h 6858000"/>
              <a:gd name="connsiteX6" fmla="*/ 3147112 w 4061512"/>
              <a:gd name="connsiteY6" fmla="*/ 6858000 h 6858000"/>
              <a:gd name="connsiteX7" fmla="*/ 0 w 4061512"/>
              <a:gd name="connsiteY7" fmla="*/ 6858000 h 6858000"/>
              <a:gd name="connsiteX8" fmla="*/ 0 w 4061512"/>
              <a:gd name="connsiteY8" fmla="*/ 1863155 h 6858000"/>
              <a:gd name="connsiteX9" fmla="*/ 129886 w 4061512"/>
              <a:gd name="connsiteY9" fmla="*/ 1737014 h 6858000"/>
              <a:gd name="connsiteX10" fmla="*/ 0 w 4061512"/>
              <a:gd name="connsiteY10" fmla="*/ 16108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1512" h="6858000">
                <a:moveTo>
                  <a:pt x="0" y="0"/>
                </a:moveTo>
                <a:lnTo>
                  <a:pt x="3147112" y="0"/>
                </a:lnTo>
                <a:lnTo>
                  <a:pt x="4035136" y="0"/>
                </a:lnTo>
                <a:lnTo>
                  <a:pt x="4061512" y="0"/>
                </a:lnTo>
                <a:lnTo>
                  <a:pt x="4061512" y="6858000"/>
                </a:lnTo>
                <a:lnTo>
                  <a:pt x="4035136" y="6858000"/>
                </a:lnTo>
                <a:lnTo>
                  <a:pt x="3147112" y="6858000"/>
                </a:lnTo>
                <a:lnTo>
                  <a:pt x="0" y="6858000"/>
                </a:lnTo>
                <a:lnTo>
                  <a:pt x="0" y="1863155"/>
                </a:lnTo>
                <a:lnTo>
                  <a:pt x="129886" y="1737014"/>
                </a:lnTo>
                <a:lnTo>
                  <a:pt x="0" y="1610874"/>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75"/>
          </a:p>
        </p:txBody>
      </p:sp>
      <p:sp>
        <p:nvSpPr>
          <p:cNvPr id="5" name="Title 1">
            <a:extLst>
              <a:ext uri="{FF2B5EF4-FFF2-40B4-BE49-F238E27FC236}">
                <a16:creationId xmlns:a16="http://schemas.microsoft.com/office/drawing/2014/main" id="{9F9C6AB7-D830-FB47-85B5-3AAB04B2E68F}"/>
              </a:ext>
            </a:extLst>
          </p:cNvPr>
          <p:cNvSpPr>
            <a:spLocks noGrp="1"/>
          </p:cNvSpPr>
          <p:nvPr>
            <p:ph type="title" hasCustomPrompt="1"/>
          </p:nvPr>
        </p:nvSpPr>
        <p:spPr>
          <a:xfrm>
            <a:off x="360105" y="355602"/>
            <a:ext cx="5851699" cy="495299"/>
          </a:xfrm>
        </p:spPr>
        <p:txBody>
          <a:bodyPr vert="horz"/>
          <a:lstStyle/>
          <a:p>
            <a:r>
              <a:rPr lang="en-US" dirty="0"/>
              <a:t>Click to add title</a:t>
            </a:r>
          </a:p>
        </p:txBody>
      </p:sp>
    </p:spTree>
    <p:extLst>
      <p:ext uri="{BB962C8B-B14F-4D97-AF65-F5344CB8AC3E}">
        <p14:creationId xmlns:p14="http://schemas.microsoft.com/office/powerpoint/2010/main" val="414715260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076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A86C0E65-7659-4C64-B4BD-31B7DD16BBA9}" type="slidenum">
              <a:rPr lang="en-US">
                <a:solidFill>
                  <a:srgbClr val="002C77"/>
                </a:solidFill>
              </a:rPr>
              <a:pPr/>
              <a:t>‹#›</a:t>
            </a:fld>
            <a:endParaRPr lang="en-US" dirty="0">
              <a:solidFill>
                <a:srgbClr val="002C77"/>
              </a:solidFill>
            </a:endParaRPr>
          </a:p>
        </p:txBody>
      </p:sp>
    </p:spTree>
    <p:extLst>
      <p:ext uri="{BB962C8B-B14F-4D97-AF65-F5344CB8AC3E}">
        <p14:creationId xmlns:p14="http://schemas.microsoft.com/office/powerpoint/2010/main" val="9039177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ONTENT + IMAGE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3D1D590-820D-DB4B-B4DE-E39929241090}"/>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B3D1D590-820D-DB4B-B4DE-E39929241090}"/>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C6A0CCC6-7BFA-B74B-BE8E-833BC82918F0}"/>
              </a:ext>
            </a:extLst>
          </p:cNvPr>
          <p:cNvSpPr txBox="1"/>
          <p:nvPr/>
        </p:nvSpPr>
        <p:spPr>
          <a:xfrm>
            <a:off x="295343" y="2178209"/>
            <a:ext cx="7538510" cy="2501582"/>
          </a:xfrm>
          <a:prstGeom prst="rect">
            <a:avLst/>
          </a:prstGeom>
          <a:noFill/>
        </p:spPr>
        <p:txBody>
          <a:bodyPr wrap="square" lIns="0" tIns="0" rIns="0" bIns="0" rtlCol="0" anchor="ctr">
            <a:spAutoFit/>
          </a:bodyPr>
          <a:lstStyle/>
          <a:p>
            <a:pPr algn="l"/>
            <a:r>
              <a:rPr lang="en-US" sz="9451" b="1" i="0" dirty="0">
                <a:solidFill>
                  <a:schemeClr val="bg1"/>
                </a:solidFill>
                <a:latin typeface="Arial" panose="020B0604020202020204" pitchFamily="34" charset="0"/>
                <a:cs typeface="Arial" panose="020B0604020202020204" pitchFamily="34" charset="0"/>
              </a:rPr>
              <a:t>Content +  Images</a:t>
            </a:r>
          </a:p>
        </p:txBody>
      </p:sp>
    </p:spTree>
    <p:extLst>
      <p:ext uri="{BB962C8B-B14F-4D97-AF65-F5344CB8AC3E}">
        <p14:creationId xmlns:p14="http://schemas.microsoft.com/office/powerpoint/2010/main" val="11017518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ntent + Image backgroun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5AFEB67-91FA-AF46-907B-E0F184EFDDD9}"/>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15AFEB67-91FA-AF46-907B-E0F184EFDDD9}"/>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1" name="Picture Placeholder 10">
            <a:extLst>
              <a:ext uri="{FF2B5EF4-FFF2-40B4-BE49-F238E27FC236}">
                <a16:creationId xmlns:a16="http://schemas.microsoft.com/office/drawing/2014/main" id="{735B67BB-4145-CB43-9042-99F21E43E2EB}"/>
              </a:ext>
            </a:extLst>
          </p:cNvPr>
          <p:cNvSpPr>
            <a:spLocks noGrp="1"/>
          </p:cNvSpPr>
          <p:nvPr>
            <p:ph type="pic" sz="quarter" idx="12" hasCustomPrompt="1"/>
          </p:nvPr>
        </p:nvSpPr>
        <p:spPr>
          <a:xfrm>
            <a:off x="1" y="0"/>
            <a:ext cx="9602788" cy="6858000"/>
          </a:xfrm>
          <a:solidFill>
            <a:srgbClr val="F0F0F0"/>
          </a:solidFill>
        </p:spPr>
        <p:txBody>
          <a:bodyPr/>
          <a:lstStyle>
            <a:lvl1pPr>
              <a:defRPr sz="945">
                <a:solidFill>
                  <a:srgbClr val="FF0000"/>
                </a:solidFill>
              </a:defRPr>
            </a:lvl1pPr>
          </a:lstStyle>
          <a:p>
            <a:r>
              <a:rPr lang="en-US" dirty="0"/>
              <a:t>Bring picture placeholder to front. Click on picture icon to insert picture. Reset layout and send picture to back.</a:t>
            </a:r>
          </a:p>
        </p:txBody>
      </p:sp>
      <p:sp>
        <p:nvSpPr>
          <p:cNvPr id="8" name="Title 7">
            <a:extLst>
              <a:ext uri="{FF2B5EF4-FFF2-40B4-BE49-F238E27FC236}">
                <a16:creationId xmlns:a16="http://schemas.microsoft.com/office/drawing/2014/main" id="{F3F7DAD6-9BB0-734A-B0C2-5B0A76C9FD6E}"/>
              </a:ext>
            </a:extLst>
          </p:cNvPr>
          <p:cNvSpPr>
            <a:spLocks noGrp="1"/>
          </p:cNvSpPr>
          <p:nvPr>
            <p:ph type="title" hasCustomPrompt="1"/>
          </p:nvPr>
        </p:nvSpPr>
        <p:spPr>
          <a:xfrm>
            <a:off x="345700" y="1619247"/>
            <a:ext cx="4328756" cy="1495428"/>
          </a:xfrm>
        </p:spPr>
        <p:txBody>
          <a:bodyPr vert="horz"/>
          <a:lstStyle>
            <a:lvl1pPr>
              <a:defRPr sz="4411">
                <a:solidFill>
                  <a:schemeClr val="bg1"/>
                </a:solidFill>
              </a:defRPr>
            </a:lvl1pPr>
          </a:lstStyle>
          <a:p>
            <a:r>
              <a:rPr lang="en-US" dirty="0"/>
              <a:t>Click to add title</a:t>
            </a:r>
          </a:p>
        </p:txBody>
      </p:sp>
      <p:sp>
        <p:nvSpPr>
          <p:cNvPr id="26" name="Text Placeholder 25">
            <a:extLst>
              <a:ext uri="{FF2B5EF4-FFF2-40B4-BE49-F238E27FC236}">
                <a16:creationId xmlns:a16="http://schemas.microsoft.com/office/drawing/2014/main" id="{01D5F8C2-80B5-BD4F-91F7-1B8D6A3ACFB6}"/>
              </a:ext>
            </a:extLst>
          </p:cNvPr>
          <p:cNvSpPr>
            <a:spLocks noGrp="1"/>
          </p:cNvSpPr>
          <p:nvPr>
            <p:ph type="body" sz="quarter" idx="13"/>
          </p:nvPr>
        </p:nvSpPr>
        <p:spPr>
          <a:xfrm>
            <a:off x="382612" y="3315924"/>
            <a:ext cx="4328756" cy="2805477"/>
          </a:xfrm>
        </p:spPr>
        <p:txBody>
          <a:bodyPr/>
          <a:lstStyle>
            <a:lvl1pPr>
              <a:defRPr sz="1575" b="1">
                <a:solidFill>
                  <a:schemeClr val="bg1"/>
                </a:solidFill>
              </a:defRPr>
            </a:lvl1pPr>
            <a:lvl2pPr>
              <a:defRPr sz="1575">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750145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ntent + 1up">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5AFEB67-91FA-AF46-907B-E0F184EFDDD9}"/>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15AFEB67-91FA-AF46-907B-E0F184EFDDD9}"/>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8AED69B9-B4F1-004C-A77F-27A6FA2E5B93}"/>
              </a:ext>
            </a:extLst>
          </p:cNvPr>
          <p:cNvSpPr>
            <a:spLocks noGrp="1"/>
          </p:cNvSpPr>
          <p:nvPr>
            <p:ph sz="quarter" idx="11"/>
          </p:nvPr>
        </p:nvSpPr>
        <p:spPr>
          <a:xfrm>
            <a:off x="382613" y="1609726"/>
            <a:ext cx="5829191" cy="4519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35B67BB-4145-CB43-9042-99F21E43E2EB}"/>
              </a:ext>
            </a:extLst>
          </p:cNvPr>
          <p:cNvSpPr>
            <a:spLocks noGrp="1"/>
          </p:cNvSpPr>
          <p:nvPr>
            <p:ph type="pic" sz="quarter" idx="12"/>
          </p:nvPr>
        </p:nvSpPr>
        <p:spPr>
          <a:xfrm>
            <a:off x="6401860" y="119959"/>
            <a:ext cx="3103400" cy="6618082"/>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10" name="Title 1">
            <a:extLst>
              <a:ext uri="{FF2B5EF4-FFF2-40B4-BE49-F238E27FC236}">
                <a16:creationId xmlns:a16="http://schemas.microsoft.com/office/drawing/2014/main" id="{EAEFB055-FB93-6449-B5E1-10B3AB4A19FD}"/>
              </a:ext>
            </a:extLst>
          </p:cNvPr>
          <p:cNvSpPr>
            <a:spLocks noGrp="1"/>
          </p:cNvSpPr>
          <p:nvPr>
            <p:ph type="title" hasCustomPrompt="1"/>
          </p:nvPr>
        </p:nvSpPr>
        <p:spPr>
          <a:xfrm>
            <a:off x="360105" y="355602"/>
            <a:ext cx="5851699" cy="495299"/>
          </a:xfrm>
        </p:spPr>
        <p:txBody>
          <a:bodyPr vert="horz"/>
          <a:lstStyle/>
          <a:p>
            <a:r>
              <a:rPr lang="en-US" dirty="0"/>
              <a:t>Click to add title</a:t>
            </a:r>
          </a:p>
        </p:txBody>
      </p:sp>
      <p:sp>
        <p:nvSpPr>
          <p:cNvPr id="12" name="Text Placeholder 3">
            <a:extLst>
              <a:ext uri="{FF2B5EF4-FFF2-40B4-BE49-F238E27FC236}">
                <a16:creationId xmlns:a16="http://schemas.microsoft.com/office/drawing/2014/main" id="{E243AFB7-5041-9B4B-8CEB-9A5E8F8695ED}"/>
              </a:ext>
            </a:extLst>
          </p:cNvPr>
          <p:cNvSpPr>
            <a:spLocks noGrp="1"/>
          </p:cNvSpPr>
          <p:nvPr>
            <p:ph type="body" sz="half" idx="2" hasCustomPrompt="1"/>
          </p:nvPr>
        </p:nvSpPr>
        <p:spPr>
          <a:xfrm>
            <a:off x="382612" y="806807"/>
            <a:ext cx="5836839" cy="318476"/>
          </a:xfrm>
        </p:spPr>
        <p:txBody>
          <a:bodyPr/>
          <a:lstStyle>
            <a:lvl1pPr marL="0" indent="0">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subtitle</a:t>
            </a:r>
          </a:p>
        </p:txBody>
      </p:sp>
    </p:spTree>
    <p:extLst>
      <p:ext uri="{BB962C8B-B14F-4D97-AF65-F5344CB8AC3E}">
        <p14:creationId xmlns:p14="http://schemas.microsoft.com/office/powerpoint/2010/main" val="6641147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ntent + 2up">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0" name="Picture Placeholder 10">
            <a:extLst>
              <a:ext uri="{FF2B5EF4-FFF2-40B4-BE49-F238E27FC236}">
                <a16:creationId xmlns:a16="http://schemas.microsoft.com/office/drawing/2014/main" id="{1031E9E1-2938-814C-965B-19D14975B268}"/>
              </a:ext>
            </a:extLst>
          </p:cNvPr>
          <p:cNvSpPr>
            <a:spLocks noGrp="1"/>
          </p:cNvSpPr>
          <p:nvPr>
            <p:ph type="pic" sz="quarter" idx="12"/>
          </p:nvPr>
        </p:nvSpPr>
        <p:spPr>
          <a:xfrm>
            <a:off x="3390985" y="358775"/>
            <a:ext cx="6114275" cy="3009900"/>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0B13524E-D6CD-0C43-A054-5AEA4F8A046D}"/>
              </a:ext>
            </a:extLst>
          </p:cNvPr>
          <p:cNvSpPr>
            <a:spLocks noGrp="1"/>
          </p:cNvSpPr>
          <p:nvPr>
            <p:ph type="pic" sz="quarter" idx="13"/>
          </p:nvPr>
        </p:nvSpPr>
        <p:spPr>
          <a:xfrm>
            <a:off x="3390985" y="3493742"/>
            <a:ext cx="6114275" cy="2881658"/>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3" name="Content Placeholder 2"/>
          <p:cNvSpPr>
            <a:spLocks noGrp="1"/>
          </p:cNvSpPr>
          <p:nvPr>
            <p:ph sz="half" idx="1"/>
          </p:nvPr>
        </p:nvSpPr>
        <p:spPr>
          <a:xfrm>
            <a:off x="382612" y="1609725"/>
            <a:ext cx="2818317" cy="4508500"/>
          </a:xfrm>
        </p:spPr>
        <p:txBody>
          <a:bodyPr/>
          <a:lstStyle>
            <a:lvl1pPr>
              <a:defRPr sz="1418"/>
            </a:lvl1pPr>
            <a:lvl2pPr>
              <a:defRPr sz="1181"/>
            </a:lvl2pPr>
            <a:lvl3pPr>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p:txBody>
      </p:sp>
      <p:sp>
        <p:nvSpPr>
          <p:cNvPr id="9" name="Title 1">
            <a:extLst>
              <a:ext uri="{FF2B5EF4-FFF2-40B4-BE49-F238E27FC236}">
                <a16:creationId xmlns:a16="http://schemas.microsoft.com/office/drawing/2014/main" id="{189225C4-8365-8740-B93B-01403F28E601}"/>
              </a:ext>
            </a:extLst>
          </p:cNvPr>
          <p:cNvSpPr>
            <a:spLocks noGrp="1"/>
          </p:cNvSpPr>
          <p:nvPr>
            <p:ph type="title" hasCustomPrompt="1"/>
          </p:nvPr>
        </p:nvSpPr>
        <p:spPr>
          <a:xfrm>
            <a:off x="360105" y="355601"/>
            <a:ext cx="2840825" cy="752474"/>
          </a:xfrm>
        </p:spPr>
        <p:txBody>
          <a:bodyPr vert="horz"/>
          <a:lstStyle/>
          <a:p>
            <a:r>
              <a:rPr lang="en-US" dirty="0"/>
              <a:t>Click to add title</a:t>
            </a:r>
          </a:p>
        </p:txBody>
      </p:sp>
    </p:spTree>
    <p:extLst>
      <p:ext uri="{BB962C8B-B14F-4D97-AF65-F5344CB8AC3E}">
        <p14:creationId xmlns:p14="http://schemas.microsoft.com/office/powerpoint/2010/main" val="411001466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ntent + 3up">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1" name="Picture Placeholder 10">
            <a:extLst>
              <a:ext uri="{FF2B5EF4-FFF2-40B4-BE49-F238E27FC236}">
                <a16:creationId xmlns:a16="http://schemas.microsoft.com/office/drawing/2014/main" id="{0B13524E-D6CD-0C43-A054-5AEA4F8A046D}"/>
              </a:ext>
            </a:extLst>
          </p:cNvPr>
          <p:cNvSpPr>
            <a:spLocks noGrp="1"/>
          </p:cNvSpPr>
          <p:nvPr>
            <p:ph type="pic" sz="quarter" idx="13"/>
          </p:nvPr>
        </p:nvSpPr>
        <p:spPr>
          <a:xfrm>
            <a:off x="3390985" y="3493742"/>
            <a:ext cx="6114275" cy="2881658"/>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12" name="Picture Placeholder 10">
            <a:extLst>
              <a:ext uri="{FF2B5EF4-FFF2-40B4-BE49-F238E27FC236}">
                <a16:creationId xmlns:a16="http://schemas.microsoft.com/office/drawing/2014/main" id="{86D97FC1-1436-AE4B-A0BC-E2E020B6104B}"/>
              </a:ext>
            </a:extLst>
          </p:cNvPr>
          <p:cNvSpPr>
            <a:spLocks noGrp="1"/>
          </p:cNvSpPr>
          <p:nvPr>
            <p:ph type="pic" sz="quarter" idx="14"/>
          </p:nvPr>
        </p:nvSpPr>
        <p:spPr>
          <a:xfrm>
            <a:off x="6447288" y="358775"/>
            <a:ext cx="3057973" cy="3009900"/>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15" name="Picture Placeholder 10">
            <a:extLst>
              <a:ext uri="{FF2B5EF4-FFF2-40B4-BE49-F238E27FC236}">
                <a16:creationId xmlns:a16="http://schemas.microsoft.com/office/drawing/2014/main" id="{BC987E18-8715-1944-B602-040A7437FAB6}"/>
              </a:ext>
            </a:extLst>
          </p:cNvPr>
          <p:cNvSpPr>
            <a:spLocks noGrp="1"/>
          </p:cNvSpPr>
          <p:nvPr>
            <p:ph type="pic" sz="quarter" idx="12"/>
          </p:nvPr>
        </p:nvSpPr>
        <p:spPr>
          <a:xfrm>
            <a:off x="3390985" y="358775"/>
            <a:ext cx="2947836" cy="3009900"/>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3" name="Content Placeholder 2"/>
          <p:cNvSpPr>
            <a:spLocks noGrp="1"/>
          </p:cNvSpPr>
          <p:nvPr>
            <p:ph sz="half" idx="1"/>
          </p:nvPr>
        </p:nvSpPr>
        <p:spPr>
          <a:xfrm>
            <a:off x="382612" y="1609725"/>
            <a:ext cx="2818317" cy="4508500"/>
          </a:xfrm>
        </p:spPr>
        <p:txBody>
          <a:bodyPr/>
          <a:lstStyle>
            <a:lvl1pPr>
              <a:defRPr sz="1418"/>
            </a:lvl1pPr>
            <a:lvl2pPr>
              <a:defRPr sz="1181"/>
            </a:lvl2pPr>
            <a:lvl3pPr>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p:txBody>
      </p:sp>
      <p:sp>
        <p:nvSpPr>
          <p:cNvPr id="9" name="Title 1">
            <a:extLst>
              <a:ext uri="{FF2B5EF4-FFF2-40B4-BE49-F238E27FC236}">
                <a16:creationId xmlns:a16="http://schemas.microsoft.com/office/drawing/2014/main" id="{DAB781F8-68B2-BC49-8993-F85CEFB0A3B4}"/>
              </a:ext>
            </a:extLst>
          </p:cNvPr>
          <p:cNvSpPr>
            <a:spLocks noGrp="1"/>
          </p:cNvSpPr>
          <p:nvPr>
            <p:ph type="title" hasCustomPrompt="1"/>
          </p:nvPr>
        </p:nvSpPr>
        <p:spPr>
          <a:xfrm>
            <a:off x="360105" y="355601"/>
            <a:ext cx="2840825" cy="752474"/>
          </a:xfrm>
        </p:spPr>
        <p:txBody>
          <a:bodyPr vert="horz"/>
          <a:lstStyle/>
          <a:p>
            <a:r>
              <a:rPr lang="en-US" dirty="0"/>
              <a:t>Click to add title</a:t>
            </a:r>
          </a:p>
        </p:txBody>
      </p:sp>
    </p:spTree>
    <p:extLst>
      <p:ext uri="{BB962C8B-B14F-4D97-AF65-F5344CB8AC3E}">
        <p14:creationId xmlns:p14="http://schemas.microsoft.com/office/powerpoint/2010/main" val="376612892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ntent + 3up modul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3" name="Picture Placeholder 10">
            <a:extLst>
              <a:ext uri="{FF2B5EF4-FFF2-40B4-BE49-F238E27FC236}">
                <a16:creationId xmlns:a16="http://schemas.microsoft.com/office/drawing/2014/main" id="{06D1C5D0-6FBD-DC40-BF13-9C09EFC9B450}"/>
              </a:ext>
            </a:extLst>
          </p:cNvPr>
          <p:cNvSpPr>
            <a:spLocks noGrp="1"/>
          </p:cNvSpPr>
          <p:nvPr>
            <p:ph type="pic" sz="quarter" idx="12"/>
          </p:nvPr>
        </p:nvSpPr>
        <p:spPr>
          <a:xfrm>
            <a:off x="3390985" y="358775"/>
            <a:ext cx="3010874" cy="3009900"/>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52B98AD3-DEEF-4E4E-A5E7-207AD9EDE0A4}"/>
              </a:ext>
            </a:extLst>
          </p:cNvPr>
          <p:cNvSpPr>
            <a:spLocks noGrp="1"/>
          </p:cNvSpPr>
          <p:nvPr>
            <p:ph type="pic" sz="quarter" idx="14"/>
          </p:nvPr>
        </p:nvSpPr>
        <p:spPr>
          <a:xfrm>
            <a:off x="6479806" y="3493742"/>
            <a:ext cx="3025454" cy="2881658"/>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15" name="Picture Placeholder 10">
            <a:extLst>
              <a:ext uri="{FF2B5EF4-FFF2-40B4-BE49-F238E27FC236}">
                <a16:creationId xmlns:a16="http://schemas.microsoft.com/office/drawing/2014/main" id="{05DBA6C8-E574-1C41-BF14-D1988A1F09BB}"/>
              </a:ext>
            </a:extLst>
          </p:cNvPr>
          <p:cNvSpPr>
            <a:spLocks noGrp="1"/>
          </p:cNvSpPr>
          <p:nvPr>
            <p:ph type="pic" sz="quarter" idx="15"/>
          </p:nvPr>
        </p:nvSpPr>
        <p:spPr>
          <a:xfrm>
            <a:off x="97529" y="3493742"/>
            <a:ext cx="3232546" cy="2881658"/>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450CA7BF-D868-9C46-B4DE-128E2C7369C1}"/>
              </a:ext>
            </a:extLst>
          </p:cNvPr>
          <p:cNvSpPr>
            <a:spLocks noGrp="1"/>
          </p:cNvSpPr>
          <p:nvPr>
            <p:ph type="body" sz="half" idx="2" hasCustomPrompt="1"/>
          </p:nvPr>
        </p:nvSpPr>
        <p:spPr>
          <a:xfrm>
            <a:off x="382613" y="358775"/>
            <a:ext cx="2818317" cy="3019424"/>
          </a:xfrm>
        </p:spPr>
        <p:txBody>
          <a:bodyPr/>
          <a:lstStyle>
            <a:lvl1pPr marL="0" indent="0">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content</a:t>
            </a:r>
          </a:p>
        </p:txBody>
      </p:sp>
      <p:sp>
        <p:nvSpPr>
          <p:cNvPr id="17" name="Text Placeholder 3">
            <a:extLst>
              <a:ext uri="{FF2B5EF4-FFF2-40B4-BE49-F238E27FC236}">
                <a16:creationId xmlns:a16="http://schemas.microsoft.com/office/drawing/2014/main" id="{ABA9015E-F6D4-0A41-87F6-DE612B8F621A}"/>
              </a:ext>
            </a:extLst>
          </p:cNvPr>
          <p:cNvSpPr>
            <a:spLocks noGrp="1"/>
          </p:cNvSpPr>
          <p:nvPr>
            <p:ph type="body" sz="half" idx="16" hasCustomPrompt="1"/>
          </p:nvPr>
        </p:nvSpPr>
        <p:spPr>
          <a:xfrm>
            <a:off x="6529347" y="358774"/>
            <a:ext cx="2793360" cy="2965449"/>
          </a:xfrm>
        </p:spPr>
        <p:txBody>
          <a:bodyPr/>
          <a:lstStyle>
            <a:lvl1pPr marL="0" indent="0">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content</a:t>
            </a:r>
          </a:p>
        </p:txBody>
      </p:sp>
      <p:sp>
        <p:nvSpPr>
          <p:cNvPr id="18" name="Text Placeholder 3">
            <a:extLst>
              <a:ext uri="{FF2B5EF4-FFF2-40B4-BE49-F238E27FC236}">
                <a16:creationId xmlns:a16="http://schemas.microsoft.com/office/drawing/2014/main" id="{9BFDCF20-88FB-6C4F-AD7A-8B859EBAB09C}"/>
              </a:ext>
            </a:extLst>
          </p:cNvPr>
          <p:cNvSpPr>
            <a:spLocks noGrp="1"/>
          </p:cNvSpPr>
          <p:nvPr>
            <p:ph type="body" sz="half" idx="17" hasCustomPrompt="1"/>
          </p:nvPr>
        </p:nvSpPr>
        <p:spPr>
          <a:xfrm>
            <a:off x="3463110" y="3811323"/>
            <a:ext cx="2880836" cy="2564078"/>
          </a:xfrm>
        </p:spPr>
        <p:txBody>
          <a:bodyPr/>
          <a:lstStyle>
            <a:lvl1pPr marL="0" indent="0">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content</a:t>
            </a:r>
          </a:p>
        </p:txBody>
      </p:sp>
    </p:spTree>
    <p:extLst>
      <p:ext uri="{BB962C8B-B14F-4D97-AF65-F5344CB8AC3E}">
        <p14:creationId xmlns:p14="http://schemas.microsoft.com/office/powerpoint/2010/main" val="248967421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ntent + 4up">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3D11D75-CA7C-CA42-9D40-643D7C5D612B}"/>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A3D11D75-CA7C-CA42-9D40-643D7C5D612B}"/>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0" name="Picture Placeholder 10">
            <a:extLst>
              <a:ext uri="{FF2B5EF4-FFF2-40B4-BE49-F238E27FC236}">
                <a16:creationId xmlns:a16="http://schemas.microsoft.com/office/drawing/2014/main" id="{1031E9E1-2938-814C-965B-19D14975B268}"/>
              </a:ext>
            </a:extLst>
          </p:cNvPr>
          <p:cNvSpPr>
            <a:spLocks noGrp="1"/>
          </p:cNvSpPr>
          <p:nvPr>
            <p:ph type="pic" sz="quarter" idx="12"/>
          </p:nvPr>
        </p:nvSpPr>
        <p:spPr>
          <a:xfrm>
            <a:off x="3390985" y="358775"/>
            <a:ext cx="2981508" cy="3009900"/>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0B13524E-D6CD-0C43-A054-5AEA4F8A046D}"/>
              </a:ext>
            </a:extLst>
          </p:cNvPr>
          <p:cNvSpPr>
            <a:spLocks noGrp="1"/>
          </p:cNvSpPr>
          <p:nvPr>
            <p:ph type="pic" sz="quarter" idx="13"/>
          </p:nvPr>
        </p:nvSpPr>
        <p:spPr>
          <a:xfrm>
            <a:off x="3390985" y="3493742"/>
            <a:ext cx="2981507" cy="2881658"/>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12" name="Picture Placeholder 10">
            <a:extLst>
              <a:ext uri="{FF2B5EF4-FFF2-40B4-BE49-F238E27FC236}">
                <a16:creationId xmlns:a16="http://schemas.microsoft.com/office/drawing/2014/main" id="{86D97FC1-1436-AE4B-A0BC-E2E020B6104B}"/>
              </a:ext>
            </a:extLst>
          </p:cNvPr>
          <p:cNvSpPr>
            <a:spLocks noGrp="1"/>
          </p:cNvSpPr>
          <p:nvPr>
            <p:ph type="pic" sz="quarter" idx="14"/>
          </p:nvPr>
        </p:nvSpPr>
        <p:spPr>
          <a:xfrm>
            <a:off x="6479806" y="358775"/>
            <a:ext cx="3025454" cy="3009900"/>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8" name="Picture Placeholder 10">
            <a:extLst>
              <a:ext uri="{FF2B5EF4-FFF2-40B4-BE49-F238E27FC236}">
                <a16:creationId xmlns:a16="http://schemas.microsoft.com/office/drawing/2014/main" id="{B2831122-E8DB-534C-BD66-BD9BFD1BC822}"/>
              </a:ext>
            </a:extLst>
          </p:cNvPr>
          <p:cNvSpPr>
            <a:spLocks noGrp="1"/>
          </p:cNvSpPr>
          <p:nvPr>
            <p:ph type="pic" sz="quarter" idx="15"/>
          </p:nvPr>
        </p:nvSpPr>
        <p:spPr>
          <a:xfrm>
            <a:off x="6479806" y="3493742"/>
            <a:ext cx="3025454" cy="2881658"/>
          </a:xfrm>
          <a:solidFill>
            <a:srgbClr val="F0F0F0"/>
          </a:solidFill>
        </p:spPr>
        <p:txBody>
          <a:bodyPr/>
          <a:lstStyle>
            <a:lvl1pPr>
              <a:defRPr sz="945">
                <a:solidFill>
                  <a:srgbClr val="FF0000"/>
                </a:solidFill>
              </a:defRPr>
            </a:lvl1pPr>
          </a:lstStyle>
          <a:p>
            <a:r>
              <a:rPr lang="en-US"/>
              <a:t>Click icon to add picture</a:t>
            </a:r>
            <a:endParaRPr lang="en-US" dirty="0"/>
          </a:p>
        </p:txBody>
      </p:sp>
      <p:sp>
        <p:nvSpPr>
          <p:cNvPr id="3" name="Content Placeholder 2"/>
          <p:cNvSpPr>
            <a:spLocks noGrp="1"/>
          </p:cNvSpPr>
          <p:nvPr>
            <p:ph sz="half" idx="1"/>
          </p:nvPr>
        </p:nvSpPr>
        <p:spPr>
          <a:xfrm>
            <a:off x="382612" y="1609725"/>
            <a:ext cx="2818317" cy="4508499"/>
          </a:xfrm>
        </p:spPr>
        <p:txBody>
          <a:bodyPr/>
          <a:lstStyle>
            <a:lvl1pPr>
              <a:defRPr sz="1418"/>
            </a:lvl1pPr>
            <a:lvl2pPr>
              <a:defRPr sz="1181"/>
            </a:lvl2pPr>
            <a:lvl3pPr>
              <a:defRPr sz="945"/>
            </a:lvl3pPr>
            <a:lvl4pPr>
              <a:defRPr sz="945"/>
            </a:lvl4pPr>
            <a:lvl5pPr>
              <a:defRPr sz="945"/>
            </a:lvl5pPr>
            <a:lvl6pPr>
              <a:defRPr sz="1418"/>
            </a:lvl6pPr>
            <a:lvl7pPr>
              <a:defRPr sz="1418"/>
            </a:lvl7pPr>
            <a:lvl8pPr>
              <a:defRPr sz="1418"/>
            </a:lvl8pPr>
            <a:lvl9pPr>
              <a:defRPr sz="1418"/>
            </a:lvl9pPr>
          </a:lstStyle>
          <a:p>
            <a:pPr lvl="0"/>
            <a:r>
              <a:rPr lang="en-US"/>
              <a:t>Click to edit Master text styles</a:t>
            </a:r>
          </a:p>
          <a:p>
            <a:pPr lvl="1"/>
            <a:r>
              <a:rPr lang="en-US"/>
              <a:t>Second level</a:t>
            </a:r>
          </a:p>
        </p:txBody>
      </p:sp>
      <p:sp>
        <p:nvSpPr>
          <p:cNvPr id="13" name="Title 1">
            <a:extLst>
              <a:ext uri="{FF2B5EF4-FFF2-40B4-BE49-F238E27FC236}">
                <a16:creationId xmlns:a16="http://schemas.microsoft.com/office/drawing/2014/main" id="{B329BC4F-7509-4849-AAA2-704C43361D2E}"/>
              </a:ext>
            </a:extLst>
          </p:cNvPr>
          <p:cNvSpPr>
            <a:spLocks noGrp="1"/>
          </p:cNvSpPr>
          <p:nvPr>
            <p:ph type="title" hasCustomPrompt="1"/>
          </p:nvPr>
        </p:nvSpPr>
        <p:spPr>
          <a:xfrm>
            <a:off x="360105" y="355601"/>
            <a:ext cx="2840825" cy="752474"/>
          </a:xfrm>
        </p:spPr>
        <p:txBody>
          <a:bodyPr vert="horz"/>
          <a:lstStyle/>
          <a:p>
            <a:r>
              <a:rPr lang="en-US" dirty="0"/>
              <a:t>Click to add title</a:t>
            </a:r>
          </a:p>
        </p:txBody>
      </p:sp>
    </p:spTree>
    <p:extLst>
      <p:ext uri="{BB962C8B-B14F-4D97-AF65-F5344CB8AC3E}">
        <p14:creationId xmlns:p14="http://schemas.microsoft.com/office/powerpoint/2010/main" val="17565939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 Circl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28F8080-2DDB-8047-949E-EA88B51BED9A}"/>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ct 3" hidden="1">
                        <a:extLst>
                          <a:ext uri="{FF2B5EF4-FFF2-40B4-BE49-F238E27FC236}">
                            <a16:creationId xmlns:a16="http://schemas.microsoft.com/office/drawing/2014/main" id="{428F8080-2DDB-8047-949E-EA88B51BED9A}"/>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07528AAB-5505-3B4E-8BF6-F6444612DEDF}"/>
              </a:ext>
            </a:extLst>
          </p:cNvPr>
          <p:cNvSpPr>
            <a:spLocks noGrp="1"/>
          </p:cNvSpPr>
          <p:nvPr>
            <p:ph type="title" hasCustomPrompt="1"/>
          </p:nvPr>
        </p:nvSpPr>
        <p:spPr>
          <a:xfrm>
            <a:off x="360105" y="355602"/>
            <a:ext cx="8862572" cy="495299"/>
          </a:xfrm>
        </p:spPr>
        <p:txBody>
          <a:bodyPr vert="horz"/>
          <a:lstStyle/>
          <a:p>
            <a:r>
              <a:rPr lang="en-US" dirty="0"/>
              <a:t>Click to add title</a:t>
            </a:r>
          </a:p>
        </p:txBody>
      </p:sp>
      <p:sp>
        <p:nvSpPr>
          <p:cNvPr id="12" name="Text Placeholder 3">
            <a:extLst>
              <a:ext uri="{FF2B5EF4-FFF2-40B4-BE49-F238E27FC236}">
                <a16:creationId xmlns:a16="http://schemas.microsoft.com/office/drawing/2014/main" id="{D0AFCE9C-2323-C542-8AB3-51D29AAD0400}"/>
              </a:ext>
            </a:extLst>
          </p:cNvPr>
          <p:cNvSpPr>
            <a:spLocks noGrp="1"/>
          </p:cNvSpPr>
          <p:nvPr>
            <p:ph type="body" sz="half" idx="2" hasCustomPrompt="1"/>
          </p:nvPr>
        </p:nvSpPr>
        <p:spPr>
          <a:xfrm>
            <a:off x="382612" y="806807"/>
            <a:ext cx="8840066" cy="318476"/>
          </a:xfrm>
        </p:spPr>
        <p:txBody>
          <a:bodyPr/>
          <a:lstStyle>
            <a:lvl1pPr marL="0" indent="0">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subtitle</a:t>
            </a:r>
          </a:p>
        </p:txBody>
      </p:sp>
      <p:sp>
        <p:nvSpPr>
          <p:cNvPr id="13" name="Picture Placeholder 9">
            <a:extLst>
              <a:ext uri="{FF2B5EF4-FFF2-40B4-BE49-F238E27FC236}">
                <a16:creationId xmlns:a16="http://schemas.microsoft.com/office/drawing/2014/main" id="{EB8E27EA-CB59-6940-9CB7-60243A80813F}"/>
              </a:ext>
            </a:extLst>
          </p:cNvPr>
          <p:cNvSpPr>
            <a:spLocks noGrp="1" noChangeAspect="1"/>
          </p:cNvSpPr>
          <p:nvPr>
            <p:ph type="pic" sz="quarter" idx="10" hasCustomPrompt="1"/>
          </p:nvPr>
        </p:nvSpPr>
        <p:spPr>
          <a:xfrm>
            <a:off x="382612" y="1557463"/>
            <a:ext cx="2818317" cy="3578224"/>
          </a:xfrm>
          <a:prstGeom prst="rect">
            <a:avLst/>
          </a:prstGeom>
          <a:solidFill>
            <a:srgbClr val="F0F0F0"/>
          </a:solidFill>
        </p:spPr>
        <p:txBody>
          <a:bodyPr/>
          <a:lstStyle>
            <a:lvl1pPr algn="l">
              <a:defRPr sz="945" baseline="0">
                <a:solidFill>
                  <a:srgbClr val="FF0000"/>
                </a:solidFill>
              </a:defRPr>
            </a:lvl1pPr>
          </a:lstStyle>
          <a:p>
            <a:r>
              <a:rPr lang="en-US" dirty="0"/>
              <a:t>Click icon to add picture. Use “Crop” feature on “Format” tab to resize or reposition picture once added. Reset slide layout if needed.</a:t>
            </a:r>
          </a:p>
        </p:txBody>
      </p:sp>
      <p:sp>
        <p:nvSpPr>
          <p:cNvPr id="15" name="Subtitle 2">
            <a:extLst>
              <a:ext uri="{FF2B5EF4-FFF2-40B4-BE49-F238E27FC236}">
                <a16:creationId xmlns:a16="http://schemas.microsoft.com/office/drawing/2014/main" id="{0A9D6130-8828-3E43-A555-C4B72C54CF0C}"/>
              </a:ext>
            </a:extLst>
          </p:cNvPr>
          <p:cNvSpPr>
            <a:spLocks noGrp="1"/>
          </p:cNvSpPr>
          <p:nvPr>
            <p:ph type="subTitle" idx="1" hasCustomPrompt="1"/>
          </p:nvPr>
        </p:nvSpPr>
        <p:spPr>
          <a:xfrm>
            <a:off x="3397045" y="1557463"/>
            <a:ext cx="5825634" cy="318476"/>
          </a:xfrm>
        </p:spPr>
        <p:txBody>
          <a:bodyPr anchor="t"/>
          <a:lstStyle>
            <a:lvl1pPr marL="0" indent="0" algn="l">
              <a:spcBef>
                <a:spcPts val="0"/>
              </a:spcBef>
              <a:spcAft>
                <a:spcPts val="0"/>
              </a:spcAft>
              <a:buNone/>
              <a:defRPr sz="1418" b="1">
                <a:solidFill>
                  <a:schemeClr val="tx1"/>
                </a:solidFill>
              </a:defRPr>
            </a:lvl1pPr>
            <a:lvl2pPr marL="360091" indent="0" algn="ctr">
              <a:buNone/>
              <a:defRPr>
                <a:solidFill>
                  <a:schemeClr val="tx1">
                    <a:tint val="75000"/>
                  </a:schemeClr>
                </a:solidFill>
              </a:defRPr>
            </a:lvl2pPr>
            <a:lvl3pPr marL="720181" indent="0" algn="ctr">
              <a:buNone/>
              <a:defRPr>
                <a:solidFill>
                  <a:schemeClr val="tx1">
                    <a:tint val="75000"/>
                  </a:schemeClr>
                </a:solidFill>
              </a:defRPr>
            </a:lvl3pPr>
            <a:lvl4pPr marL="1080272" indent="0" algn="ctr">
              <a:buNone/>
              <a:defRPr>
                <a:solidFill>
                  <a:schemeClr val="tx1">
                    <a:tint val="75000"/>
                  </a:schemeClr>
                </a:solidFill>
              </a:defRPr>
            </a:lvl4pPr>
            <a:lvl5pPr marL="1440363" indent="0" algn="ctr">
              <a:buNone/>
              <a:defRPr>
                <a:solidFill>
                  <a:schemeClr val="tx1">
                    <a:tint val="75000"/>
                  </a:schemeClr>
                </a:solidFill>
              </a:defRPr>
            </a:lvl5pPr>
            <a:lvl6pPr marL="1800454" indent="0" algn="ctr">
              <a:buNone/>
              <a:defRPr>
                <a:solidFill>
                  <a:schemeClr val="tx1">
                    <a:tint val="75000"/>
                  </a:schemeClr>
                </a:solidFill>
              </a:defRPr>
            </a:lvl6pPr>
            <a:lvl7pPr marL="2160544" indent="0" algn="ctr">
              <a:buNone/>
              <a:defRPr>
                <a:solidFill>
                  <a:schemeClr val="tx1">
                    <a:tint val="75000"/>
                  </a:schemeClr>
                </a:solidFill>
              </a:defRPr>
            </a:lvl7pPr>
            <a:lvl8pPr marL="2520635" indent="0" algn="ctr">
              <a:buNone/>
              <a:defRPr>
                <a:solidFill>
                  <a:schemeClr val="tx1">
                    <a:tint val="75000"/>
                  </a:schemeClr>
                </a:solidFill>
              </a:defRPr>
            </a:lvl8pPr>
            <a:lvl9pPr marL="2880726" indent="0" algn="ctr">
              <a:buNone/>
              <a:defRPr>
                <a:solidFill>
                  <a:schemeClr val="tx1">
                    <a:tint val="75000"/>
                  </a:schemeClr>
                </a:solidFill>
              </a:defRPr>
            </a:lvl9pPr>
          </a:lstStyle>
          <a:p>
            <a:r>
              <a:rPr lang="en-US" dirty="0"/>
              <a:t>Click to add name</a:t>
            </a:r>
          </a:p>
        </p:txBody>
      </p:sp>
      <p:sp>
        <p:nvSpPr>
          <p:cNvPr id="17" name="Text Placeholder 13">
            <a:extLst>
              <a:ext uri="{FF2B5EF4-FFF2-40B4-BE49-F238E27FC236}">
                <a16:creationId xmlns:a16="http://schemas.microsoft.com/office/drawing/2014/main" id="{521FF7C3-4DB3-694E-8E87-546599E61CA5}"/>
              </a:ext>
            </a:extLst>
          </p:cNvPr>
          <p:cNvSpPr>
            <a:spLocks noGrp="1"/>
          </p:cNvSpPr>
          <p:nvPr>
            <p:ph type="body" sz="quarter" idx="11"/>
          </p:nvPr>
        </p:nvSpPr>
        <p:spPr>
          <a:xfrm>
            <a:off x="3397045" y="2308118"/>
            <a:ext cx="5825633" cy="3813282"/>
          </a:xfrm>
        </p:spPr>
        <p:txBody>
          <a:bodyPr/>
          <a:lstStyle>
            <a:lvl1pPr>
              <a:defRPr sz="1181"/>
            </a:lvl1pPr>
            <a:lvl2pPr>
              <a:spcBef>
                <a:spcPts val="473"/>
              </a:spcBef>
              <a:defRPr sz="1181"/>
            </a:lvl2pPr>
            <a:lvl3pPr>
              <a:defRPr sz="1181"/>
            </a:lvl3pPr>
            <a:lvl4pPr>
              <a:defRPr sz="1181"/>
            </a:lvl4pPr>
            <a:lvl5pPr>
              <a:defRPr sz="1181"/>
            </a:lvl5pPr>
            <a:lvl6pPr>
              <a:defRPr/>
            </a:lvl6pPr>
            <a:lvl7pPr>
              <a:defRPr/>
            </a:lvl7pPr>
            <a:lvl8pPr>
              <a:defRPr/>
            </a:lvl8pPr>
          </a:lstStyle>
          <a:p>
            <a:pPr lvl="0"/>
            <a:r>
              <a:rPr lang="en-US"/>
              <a:t>Click to edit Master text styles</a:t>
            </a:r>
          </a:p>
          <a:p>
            <a:pPr lvl="1"/>
            <a:r>
              <a:rPr lang="en-US"/>
              <a:t>Second level</a:t>
            </a:r>
          </a:p>
        </p:txBody>
      </p:sp>
      <p:sp>
        <p:nvSpPr>
          <p:cNvPr id="18" name="Text Placeholder 3">
            <a:extLst>
              <a:ext uri="{FF2B5EF4-FFF2-40B4-BE49-F238E27FC236}">
                <a16:creationId xmlns:a16="http://schemas.microsoft.com/office/drawing/2014/main" id="{8F5D00D9-E53E-0C41-A5D3-D9D86E1938D3}"/>
              </a:ext>
            </a:extLst>
          </p:cNvPr>
          <p:cNvSpPr>
            <a:spLocks noGrp="1"/>
          </p:cNvSpPr>
          <p:nvPr>
            <p:ph type="body" sz="half" idx="12" hasCustomPrompt="1"/>
          </p:nvPr>
        </p:nvSpPr>
        <p:spPr>
          <a:xfrm>
            <a:off x="3397045" y="1875118"/>
            <a:ext cx="5825633" cy="318476"/>
          </a:xfrm>
        </p:spPr>
        <p:txBody>
          <a:bodyPr/>
          <a:lstStyle>
            <a:lvl1pPr marL="0" indent="0">
              <a:spcBef>
                <a:spcPts val="0"/>
              </a:spcBef>
              <a:spcAft>
                <a:spcPts val="0"/>
              </a:spcAft>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Tree>
    <p:extLst>
      <p:ext uri="{BB962C8B-B14F-4D97-AF65-F5344CB8AC3E}">
        <p14:creationId xmlns:p14="http://schemas.microsoft.com/office/powerpoint/2010/main" val="301749711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ircl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28F8080-2DDB-8047-949E-EA88B51BED9A}"/>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ct 3" hidden="1">
                        <a:extLst>
                          <a:ext uri="{FF2B5EF4-FFF2-40B4-BE49-F238E27FC236}">
                            <a16:creationId xmlns:a16="http://schemas.microsoft.com/office/drawing/2014/main" id="{428F8080-2DDB-8047-949E-EA88B51BED9A}"/>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FF1E2AC-3027-3048-8FE1-F9832E4FA9E1}"/>
              </a:ext>
            </a:extLst>
          </p:cNvPr>
          <p:cNvSpPr>
            <a:spLocks noGrp="1"/>
          </p:cNvSpPr>
          <p:nvPr>
            <p:ph type="title" hasCustomPrompt="1"/>
          </p:nvPr>
        </p:nvSpPr>
        <p:spPr>
          <a:xfrm>
            <a:off x="360105" y="355602"/>
            <a:ext cx="8862572" cy="495299"/>
          </a:xfrm>
        </p:spPr>
        <p:txBody>
          <a:bodyPr vert="horz"/>
          <a:lstStyle/>
          <a:p>
            <a:r>
              <a:rPr lang="en-US" dirty="0"/>
              <a:t>Click to add title</a:t>
            </a:r>
          </a:p>
        </p:txBody>
      </p:sp>
      <p:sp>
        <p:nvSpPr>
          <p:cNvPr id="6" name="Text Placeholder 3">
            <a:extLst>
              <a:ext uri="{FF2B5EF4-FFF2-40B4-BE49-F238E27FC236}">
                <a16:creationId xmlns:a16="http://schemas.microsoft.com/office/drawing/2014/main" id="{478E7F30-C13D-CC4E-B648-9CE1EDF3C6B8}"/>
              </a:ext>
            </a:extLst>
          </p:cNvPr>
          <p:cNvSpPr>
            <a:spLocks noGrp="1"/>
          </p:cNvSpPr>
          <p:nvPr>
            <p:ph type="body" sz="half" idx="2" hasCustomPrompt="1"/>
          </p:nvPr>
        </p:nvSpPr>
        <p:spPr>
          <a:xfrm>
            <a:off x="382612" y="806807"/>
            <a:ext cx="8840066" cy="318476"/>
          </a:xfrm>
        </p:spPr>
        <p:txBody>
          <a:bodyPr/>
          <a:lstStyle>
            <a:lvl1pPr marL="0" indent="0">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subtitle</a:t>
            </a:r>
          </a:p>
        </p:txBody>
      </p:sp>
      <p:sp>
        <p:nvSpPr>
          <p:cNvPr id="15" name="Picture Placeholder 9">
            <a:extLst>
              <a:ext uri="{FF2B5EF4-FFF2-40B4-BE49-F238E27FC236}">
                <a16:creationId xmlns:a16="http://schemas.microsoft.com/office/drawing/2014/main" id="{5F462317-2EDB-5C4C-92FD-7754897ACFF5}"/>
              </a:ext>
            </a:extLst>
          </p:cNvPr>
          <p:cNvSpPr>
            <a:spLocks noGrp="1"/>
          </p:cNvSpPr>
          <p:nvPr>
            <p:ph type="pic" sz="quarter" idx="10" hasCustomPrompt="1"/>
          </p:nvPr>
        </p:nvSpPr>
        <p:spPr>
          <a:xfrm>
            <a:off x="382612" y="1620838"/>
            <a:ext cx="1317983" cy="1673352"/>
          </a:xfrm>
          <a:prstGeom prst="rect">
            <a:avLst/>
          </a:prstGeom>
          <a:solidFill>
            <a:srgbClr val="F0F0F0"/>
          </a:solidFill>
        </p:spPr>
        <p:txBody>
          <a:bodyPr/>
          <a:lstStyle>
            <a:lvl1pPr algn="l">
              <a:defRPr sz="945" baseline="0">
                <a:solidFill>
                  <a:srgbClr val="FF0000"/>
                </a:solidFill>
              </a:defRPr>
            </a:lvl1pPr>
          </a:lstStyle>
          <a:p>
            <a:r>
              <a:rPr lang="en-US" dirty="0"/>
              <a:t>Click icon to add picture. Use “Crop” feature on “Format” tab to resize or reposition picture once added. Reset slide layout if needed.</a:t>
            </a:r>
          </a:p>
        </p:txBody>
      </p:sp>
      <p:sp>
        <p:nvSpPr>
          <p:cNvPr id="21" name="Picture Placeholder 9">
            <a:extLst>
              <a:ext uri="{FF2B5EF4-FFF2-40B4-BE49-F238E27FC236}">
                <a16:creationId xmlns:a16="http://schemas.microsoft.com/office/drawing/2014/main" id="{014341FE-D9DC-D842-97A8-F5E1F3773AA7}"/>
              </a:ext>
            </a:extLst>
          </p:cNvPr>
          <p:cNvSpPr>
            <a:spLocks noGrp="1"/>
          </p:cNvSpPr>
          <p:nvPr>
            <p:ph type="pic" sz="quarter" idx="13" hasCustomPrompt="1"/>
          </p:nvPr>
        </p:nvSpPr>
        <p:spPr>
          <a:xfrm>
            <a:off x="4896996" y="1620838"/>
            <a:ext cx="1317983" cy="1673352"/>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 Reset slide layout if needed.</a:t>
            </a:r>
          </a:p>
        </p:txBody>
      </p:sp>
      <p:sp>
        <p:nvSpPr>
          <p:cNvPr id="22" name="Text Placeholder 3">
            <a:extLst>
              <a:ext uri="{FF2B5EF4-FFF2-40B4-BE49-F238E27FC236}">
                <a16:creationId xmlns:a16="http://schemas.microsoft.com/office/drawing/2014/main" id="{174BDE68-8C44-CB4C-AEF2-577D78507E53}"/>
              </a:ext>
            </a:extLst>
          </p:cNvPr>
          <p:cNvSpPr>
            <a:spLocks noGrp="1"/>
          </p:cNvSpPr>
          <p:nvPr>
            <p:ph type="body" sz="half" idx="16" hasCustomPrompt="1"/>
          </p:nvPr>
        </p:nvSpPr>
        <p:spPr>
          <a:xfrm>
            <a:off x="4903923" y="3548674"/>
            <a:ext cx="4328756" cy="318476"/>
          </a:xfrm>
        </p:spPr>
        <p:txBody>
          <a:bodyPr/>
          <a:lstStyle>
            <a:lvl1pPr marL="0" indent="0">
              <a:spcBef>
                <a:spcPts val="0"/>
              </a:spcBef>
              <a:spcAft>
                <a:spcPts val="0"/>
              </a:spcAft>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23" name="Text Placeholder 3">
            <a:extLst>
              <a:ext uri="{FF2B5EF4-FFF2-40B4-BE49-F238E27FC236}">
                <a16:creationId xmlns:a16="http://schemas.microsoft.com/office/drawing/2014/main" id="{5F2783A3-3C23-0546-9201-9421C69324EC}"/>
              </a:ext>
            </a:extLst>
          </p:cNvPr>
          <p:cNvSpPr>
            <a:spLocks noGrp="1"/>
          </p:cNvSpPr>
          <p:nvPr>
            <p:ph type="body" sz="half" idx="17" hasCustomPrompt="1"/>
          </p:nvPr>
        </p:nvSpPr>
        <p:spPr>
          <a:xfrm>
            <a:off x="382613" y="3548674"/>
            <a:ext cx="4328756" cy="318476"/>
          </a:xfrm>
        </p:spPr>
        <p:txBody>
          <a:bodyPr/>
          <a:lstStyle>
            <a:lvl1pPr marL="0" indent="0">
              <a:spcBef>
                <a:spcPts val="0"/>
              </a:spcBef>
              <a:spcAft>
                <a:spcPts val="0"/>
              </a:spcAft>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24" name="Text Placeholder 13">
            <a:extLst>
              <a:ext uri="{FF2B5EF4-FFF2-40B4-BE49-F238E27FC236}">
                <a16:creationId xmlns:a16="http://schemas.microsoft.com/office/drawing/2014/main" id="{99687A0A-A65D-3D4A-8A65-2B71DF226A1F}"/>
              </a:ext>
            </a:extLst>
          </p:cNvPr>
          <p:cNvSpPr>
            <a:spLocks noGrp="1"/>
          </p:cNvSpPr>
          <p:nvPr>
            <p:ph type="body" sz="quarter" idx="11"/>
          </p:nvPr>
        </p:nvSpPr>
        <p:spPr>
          <a:xfrm>
            <a:off x="4903925" y="4319152"/>
            <a:ext cx="4328754" cy="1802248"/>
          </a:xfrm>
        </p:spPr>
        <p:txBody>
          <a:bodyPr/>
          <a:lstStyle>
            <a:lvl1pPr>
              <a:defRPr sz="1181"/>
            </a:lvl1pPr>
            <a:lvl2pPr>
              <a:spcBef>
                <a:spcPts val="473"/>
              </a:spcBef>
              <a:defRPr sz="1181"/>
            </a:lvl2pPr>
            <a:lvl3pPr>
              <a:defRPr sz="1181"/>
            </a:lvl3pPr>
            <a:lvl4pPr>
              <a:defRPr sz="1181"/>
            </a:lvl4pPr>
            <a:lvl5pPr>
              <a:defRPr sz="1181"/>
            </a:lvl5pPr>
            <a:lvl6pPr>
              <a:defRPr/>
            </a:lvl6pPr>
          </a:lstStyle>
          <a:p>
            <a:pPr lvl="0"/>
            <a:r>
              <a:rPr lang="en-US"/>
              <a:t>Click to edit Master text styles</a:t>
            </a:r>
          </a:p>
          <a:p>
            <a:pPr lvl="1"/>
            <a:r>
              <a:rPr lang="en-US"/>
              <a:t>Second level</a:t>
            </a:r>
          </a:p>
        </p:txBody>
      </p:sp>
      <p:sp>
        <p:nvSpPr>
          <p:cNvPr id="25" name="Text Placeholder 3">
            <a:extLst>
              <a:ext uri="{FF2B5EF4-FFF2-40B4-BE49-F238E27FC236}">
                <a16:creationId xmlns:a16="http://schemas.microsoft.com/office/drawing/2014/main" id="{C962303B-897A-AC4D-B923-27C3BF29EE3B}"/>
              </a:ext>
            </a:extLst>
          </p:cNvPr>
          <p:cNvSpPr>
            <a:spLocks noGrp="1"/>
          </p:cNvSpPr>
          <p:nvPr>
            <p:ph type="body" sz="half" idx="12" hasCustomPrompt="1"/>
          </p:nvPr>
        </p:nvSpPr>
        <p:spPr>
          <a:xfrm>
            <a:off x="4903923" y="3866329"/>
            <a:ext cx="4328756" cy="318476"/>
          </a:xfrm>
        </p:spPr>
        <p:txBody>
          <a:bodyPr/>
          <a:lstStyle>
            <a:lvl1pPr marL="0" indent="0">
              <a:spcBef>
                <a:spcPts val="0"/>
              </a:spcBef>
              <a:spcAft>
                <a:spcPts val="0"/>
              </a:spcAft>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26" name="Text Placeholder 13">
            <a:extLst>
              <a:ext uri="{FF2B5EF4-FFF2-40B4-BE49-F238E27FC236}">
                <a16:creationId xmlns:a16="http://schemas.microsoft.com/office/drawing/2014/main" id="{17547CD5-EC8D-DC46-9AA6-C5EA17BE5719}"/>
              </a:ext>
            </a:extLst>
          </p:cNvPr>
          <p:cNvSpPr>
            <a:spLocks noGrp="1"/>
          </p:cNvSpPr>
          <p:nvPr>
            <p:ph type="body" sz="quarter" idx="14"/>
          </p:nvPr>
        </p:nvSpPr>
        <p:spPr>
          <a:xfrm>
            <a:off x="382614" y="4319152"/>
            <a:ext cx="4328754" cy="1802248"/>
          </a:xfrm>
        </p:spPr>
        <p:txBody>
          <a:bodyPr/>
          <a:lstStyle>
            <a:lvl1pPr>
              <a:defRPr sz="1181"/>
            </a:lvl1pPr>
            <a:lvl2pPr>
              <a:spcBef>
                <a:spcPts val="473"/>
              </a:spcBef>
              <a:defRPr sz="1181"/>
            </a:lvl2pPr>
            <a:lvl3pPr>
              <a:defRPr sz="1181"/>
            </a:lvl3pPr>
            <a:lvl4pPr>
              <a:defRPr sz="1181"/>
            </a:lvl4pPr>
            <a:lvl5pPr>
              <a:defRPr sz="1181"/>
            </a:lvl5pPr>
          </a:lstStyle>
          <a:p>
            <a:pPr lvl="0"/>
            <a:r>
              <a:rPr lang="en-US"/>
              <a:t>Click to edit Master text styles</a:t>
            </a:r>
          </a:p>
          <a:p>
            <a:pPr lvl="1"/>
            <a:r>
              <a:rPr lang="en-US"/>
              <a:t>Second level</a:t>
            </a:r>
          </a:p>
        </p:txBody>
      </p:sp>
      <p:sp>
        <p:nvSpPr>
          <p:cNvPr id="27" name="Text Placeholder 3">
            <a:extLst>
              <a:ext uri="{FF2B5EF4-FFF2-40B4-BE49-F238E27FC236}">
                <a16:creationId xmlns:a16="http://schemas.microsoft.com/office/drawing/2014/main" id="{C78F6121-A4CD-ED49-A257-58A736161230}"/>
              </a:ext>
            </a:extLst>
          </p:cNvPr>
          <p:cNvSpPr>
            <a:spLocks noGrp="1"/>
          </p:cNvSpPr>
          <p:nvPr>
            <p:ph type="body" sz="half" idx="15" hasCustomPrompt="1"/>
          </p:nvPr>
        </p:nvSpPr>
        <p:spPr>
          <a:xfrm>
            <a:off x="382613" y="3866329"/>
            <a:ext cx="4328756" cy="318476"/>
          </a:xfrm>
        </p:spPr>
        <p:txBody>
          <a:bodyPr/>
          <a:lstStyle>
            <a:lvl1pPr marL="0" indent="0">
              <a:spcBef>
                <a:spcPts val="0"/>
              </a:spcBef>
              <a:spcAft>
                <a:spcPts val="0"/>
              </a:spcAft>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Tree>
    <p:extLst>
      <p:ext uri="{BB962C8B-B14F-4D97-AF65-F5344CB8AC3E}">
        <p14:creationId xmlns:p14="http://schemas.microsoft.com/office/powerpoint/2010/main" val="41079851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 Circl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28F8080-2DDB-8047-949E-EA88B51BED9A}"/>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ct 3" hidden="1">
                        <a:extLst>
                          <a:ext uri="{FF2B5EF4-FFF2-40B4-BE49-F238E27FC236}">
                            <a16:creationId xmlns:a16="http://schemas.microsoft.com/office/drawing/2014/main" id="{428F8080-2DDB-8047-949E-EA88B51BED9A}"/>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25" name="Title 1">
            <a:extLst>
              <a:ext uri="{FF2B5EF4-FFF2-40B4-BE49-F238E27FC236}">
                <a16:creationId xmlns:a16="http://schemas.microsoft.com/office/drawing/2014/main" id="{1A557E69-B948-EE4F-8D3C-094A819B91FC}"/>
              </a:ext>
            </a:extLst>
          </p:cNvPr>
          <p:cNvSpPr>
            <a:spLocks noGrp="1"/>
          </p:cNvSpPr>
          <p:nvPr>
            <p:ph type="title" hasCustomPrompt="1"/>
          </p:nvPr>
        </p:nvSpPr>
        <p:spPr>
          <a:xfrm>
            <a:off x="360105" y="355602"/>
            <a:ext cx="8862572" cy="495299"/>
          </a:xfrm>
        </p:spPr>
        <p:txBody>
          <a:bodyPr vert="horz"/>
          <a:lstStyle/>
          <a:p>
            <a:r>
              <a:rPr lang="en-US" dirty="0"/>
              <a:t>Click to add title</a:t>
            </a:r>
          </a:p>
        </p:txBody>
      </p:sp>
      <p:sp>
        <p:nvSpPr>
          <p:cNvPr id="26" name="Text Placeholder 3">
            <a:extLst>
              <a:ext uri="{FF2B5EF4-FFF2-40B4-BE49-F238E27FC236}">
                <a16:creationId xmlns:a16="http://schemas.microsoft.com/office/drawing/2014/main" id="{E15F6C54-7BEE-0A47-9C13-2AD0DEE8A171}"/>
              </a:ext>
            </a:extLst>
          </p:cNvPr>
          <p:cNvSpPr>
            <a:spLocks noGrp="1"/>
          </p:cNvSpPr>
          <p:nvPr>
            <p:ph type="body" sz="half" idx="2" hasCustomPrompt="1"/>
          </p:nvPr>
        </p:nvSpPr>
        <p:spPr>
          <a:xfrm>
            <a:off x="382612" y="806807"/>
            <a:ext cx="8840066" cy="318476"/>
          </a:xfrm>
        </p:spPr>
        <p:txBody>
          <a:bodyPr/>
          <a:lstStyle>
            <a:lvl1pPr marL="0" indent="0">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subtitle</a:t>
            </a:r>
          </a:p>
        </p:txBody>
      </p:sp>
      <p:sp>
        <p:nvSpPr>
          <p:cNvPr id="27" name="Picture Placeholder 9">
            <a:extLst>
              <a:ext uri="{FF2B5EF4-FFF2-40B4-BE49-F238E27FC236}">
                <a16:creationId xmlns:a16="http://schemas.microsoft.com/office/drawing/2014/main" id="{5010D47A-C228-024D-BD1E-078E73276950}"/>
              </a:ext>
            </a:extLst>
          </p:cNvPr>
          <p:cNvSpPr>
            <a:spLocks noGrp="1"/>
          </p:cNvSpPr>
          <p:nvPr>
            <p:ph type="pic" sz="quarter" idx="10" hasCustomPrompt="1"/>
          </p:nvPr>
        </p:nvSpPr>
        <p:spPr>
          <a:xfrm>
            <a:off x="382612" y="1620838"/>
            <a:ext cx="1317983" cy="1673352"/>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 Reset slide layout if needed.</a:t>
            </a:r>
          </a:p>
        </p:txBody>
      </p:sp>
      <p:sp>
        <p:nvSpPr>
          <p:cNvPr id="28" name="Picture Placeholder 9">
            <a:extLst>
              <a:ext uri="{FF2B5EF4-FFF2-40B4-BE49-F238E27FC236}">
                <a16:creationId xmlns:a16="http://schemas.microsoft.com/office/drawing/2014/main" id="{2149E638-B59F-6747-B207-93A32CA3E65A}"/>
              </a:ext>
            </a:extLst>
          </p:cNvPr>
          <p:cNvSpPr>
            <a:spLocks noGrp="1"/>
          </p:cNvSpPr>
          <p:nvPr>
            <p:ph type="pic" sz="quarter" idx="13" hasCustomPrompt="1"/>
          </p:nvPr>
        </p:nvSpPr>
        <p:spPr>
          <a:xfrm>
            <a:off x="3393487" y="1620838"/>
            <a:ext cx="1317983" cy="1673352"/>
          </a:xfrm>
          <a:prstGeom prst="rect">
            <a:avLst/>
          </a:prstGeom>
          <a:solidFill>
            <a:srgbClr val="F0F0F0"/>
          </a:solidFill>
        </p:spPr>
        <p:txBody>
          <a:bodyPr/>
          <a:lstStyle>
            <a:lvl1pPr marL="0" marR="0" indent="0" algn="l" defTabSz="360091" rtl="0" eaLnBrk="1" fontAlgn="auto" latinLnBrk="0" hangingPunct="1">
              <a:lnSpc>
                <a:spcPct val="100000"/>
              </a:lnSpc>
              <a:spcBef>
                <a:spcPts val="945"/>
              </a:spcBef>
              <a:spcAft>
                <a:spcPts val="473"/>
              </a:spcAft>
              <a:buClrTx/>
              <a:buSzTx/>
              <a:buFont typeface="Arial"/>
              <a:buNone/>
              <a:tabLst/>
              <a:defRPr sz="945">
                <a:solidFill>
                  <a:srgbClr val="FF0000"/>
                </a:solidFill>
              </a:defRPr>
            </a:lvl1pPr>
          </a:lstStyle>
          <a:p>
            <a:r>
              <a:rPr lang="en-US" dirty="0"/>
              <a:t>Click icon to add picture. Use “Crop” feature on “Format” tab to resize or reposition picture once added. Reset slide layout if needed.</a:t>
            </a:r>
          </a:p>
        </p:txBody>
      </p:sp>
      <p:sp>
        <p:nvSpPr>
          <p:cNvPr id="29" name="Text Placeholder 3">
            <a:extLst>
              <a:ext uri="{FF2B5EF4-FFF2-40B4-BE49-F238E27FC236}">
                <a16:creationId xmlns:a16="http://schemas.microsoft.com/office/drawing/2014/main" id="{947E3314-892A-EC40-8045-E7A69815FADE}"/>
              </a:ext>
            </a:extLst>
          </p:cNvPr>
          <p:cNvSpPr>
            <a:spLocks noGrp="1"/>
          </p:cNvSpPr>
          <p:nvPr>
            <p:ph type="body" sz="half" idx="16" hasCustomPrompt="1"/>
          </p:nvPr>
        </p:nvSpPr>
        <p:spPr>
          <a:xfrm>
            <a:off x="3390985" y="3548674"/>
            <a:ext cx="2820819" cy="318476"/>
          </a:xfrm>
        </p:spPr>
        <p:txBody>
          <a:bodyPr/>
          <a:lstStyle>
            <a:lvl1pPr marL="0" indent="0">
              <a:spcBef>
                <a:spcPts val="0"/>
              </a:spcBef>
              <a:spcAft>
                <a:spcPts val="0"/>
              </a:spcAft>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30" name="Text Placeholder 3">
            <a:extLst>
              <a:ext uri="{FF2B5EF4-FFF2-40B4-BE49-F238E27FC236}">
                <a16:creationId xmlns:a16="http://schemas.microsoft.com/office/drawing/2014/main" id="{5EAB5683-674A-F248-BBEB-4E4A15134104}"/>
              </a:ext>
            </a:extLst>
          </p:cNvPr>
          <p:cNvSpPr>
            <a:spLocks noGrp="1"/>
          </p:cNvSpPr>
          <p:nvPr>
            <p:ph type="body" sz="half" idx="17" hasCustomPrompt="1"/>
          </p:nvPr>
        </p:nvSpPr>
        <p:spPr>
          <a:xfrm>
            <a:off x="382613" y="3548674"/>
            <a:ext cx="2818317" cy="318476"/>
          </a:xfrm>
        </p:spPr>
        <p:txBody>
          <a:bodyPr/>
          <a:lstStyle>
            <a:lvl1pPr marL="0" indent="0">
              <a:spcBef>
                <a:spcPts val="0"/>
              </a:spcBef>
              <a:spcAft>
                <a:spcPts val="0"/>
              </a:spcAft>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31" name="Text Placeholder 13">
            <a:extLst>
              <a:ext uri="{FF2B5EF4-FFF2-40B4-BE49-F238E27FC236}">
                <a16:creationId xmlns:a16="http://schemas.microsoft.com/office/drawing/2014/main" id="{2BEA8DD7-F449-1C4D-9EFE-D3C437430ACA}"/>
              </a:ext>
            </a:extLst>
          </p:cNvPr>
          <p:cNvSpPr>
            <a:spLocks noGrp="1"/>
          </p:cNvSpPr>
          <p:nvPr>
            <p:ph type="body" sz="quarter" idx="11"/>
          </p:nvPr>
        </p:nvSpPr>
        <p:spPr>
          <a:xfrm>
            <a:off x="3390987" y="4319152"/>
            <a:ext cx="2820818" cy="1802248"/>
          </a:xfrm>
        </p:spPr>
        <p:txBody>
          <a:bodyPr/>
          <a:lstStyle>
            <a:lvl1pPr>
              <a:defRPr sz="1181"/>
            </a:lvl1pPr>
            <a:lvl2pPr>
              <a:spcBef>
                <a:spcPts val="473"/>
              </a:spcBef>
              <a:defRPr sz="1181"/>
            </a:lvl2pPr>
            <a:lvl3pPr>
              <a:defRPr sz="1181"/>
            </a:lvl3pPr>
            <a:lvl4pPr>
              <a:defRPr sz="1181"/>
            </a:lvl4pPr>
            <a:lvl5pPr>
              <a:defRPr sz="1181"/>
            </a:lvl5pPr>
            <a:lvl6pPr marL="723932" indent="0">
              <a:buNone/>
              <a:defRPr/>
            </a:lvl6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D93C2536-E3CD-3944-8D98-AADC144BF997}"/>
              </a:ext>
            </a:extLst>
          </p:cNvPr>
          <p:cNvSpPr>
            <a:spLocks noGrp="1"/>
          </p:cNvSpPr>
          <p:nvPr>
            <p:ph type="body" sz="half" idx="12" hasCustomPrompt="1"/>
          </p:nvPr>
        </p:nvSpPr>
        <p:spPr>
          <a:xfrm>
            <a:off x="3390985" y="3866329"/>
            <a:ext cx="2820819" cy="318476"/>
          </a:xfrm>
        </p:spPr>
        <p:txBody>
          <a:bodyPr/>
          <a:lstStyle>
            <a:lvl1pPr marL="0" indent="0">
              <a:spcBef>
                <a:spcPts val="0"/>
              </a:spcBef>
              <a:spcAft>
                <a:spcPts val="0"/>
              </a:spcAft>
              <a:buNone/>
              <a:defRPr sz="1575"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33" name="Text Placeholder 13">
            <a:extLst>
              <a:ext uri="{FF2B5EF4-FFF2-40B4-BE49-F238E27FC236}">
                <a16:creationId xmlns:a16="http://schemas.microsoft.com/office/drawing/2014/main" id="{5C81C23F-2666-5B43-9BA1-D722E3D9C4EA}"/>
              </a:ext>
            </a:extLst>
          </p:cNvPr>
          <p:cNvSpPr>
            <a:spLocks noGrp="1"/>
          </p:cNvSpPr>
          <p:nvPr>
            <p:ph type="body" sz="quarter" idx="14"/>
          </p:nvPr>
        </p:nvSpPr>
        <p:spPr>
          <a:xfrm>
            <a:off x="382614" y="4319152"/>
            <a:ext cx="2818316" cy="1802248"/>
          </a:xfrm>
        </p:spPr>
        <p:txBody>
          <a:bodyPr/>
          <a:lstStyle>
            <a:lvl1pPr>
              <a:defRPr sz="1181"/>
            </a:lvl1pPr>
            <a:lvl2pPr>
              <a:spcBef>
                <a:spcPts val="473"/>
              </a:spcBef>
              <a:defRPr sz="1181"/>
            </a:lvl2pPr>
            <a:lvl3pPr>
              <a:defRPr sz="1181"/>
            </a:lvl3pPr>
            <a:lvl4pPr>
              <a:defRPr sz="1181"/>
            </a:lvl4pPr>
            <a:lvl5pPr>
              <a:defRPr sz="1181"/>
            </a:lvl5pPr>
            <a:lvl6pPr>
              <a:defRPr/>
            </a:lvl6pPr>
          </a:lstStyle>
          <a:p>
            <a:pPr lvl="0"/>
            <a:r>
              <a:rPr lang="en-US"/>
              <a:t>Click to edit Master text styles</a:t>
            </a:r>
          </a:p>
          <a:p>
            <a:pPr lvl="1"/>
            <a:r>
              <a:rPr lang="en-US"/>
              <a:t>Second level</a:t>
            </a:r>
          </a:p>
        </p:txBody>
      </p:sp>
      <p:sp>
        <p:nvSpPr>
          <p:cNvPr id="34" name="Text Placeholder 3">
            <a:extLst>
              <a:ext uri="{FF2B5EF4-FFF2-40B4-BE49-F238E27FC236}">
                <a16:creationId xmlns:a16="http://schemas.microsoft.com/office/drawing/2014/main" id="{0E01450E-FD56-9044-8C3D-D18611236EE7}"/>
              </a:ext>
            </a:extLst>
          </p:cNvPr>
          <p:cNvSpPr>
            <a:spLocks noGrp="1"/>
          </p:cNvSpPr>
          <p:nvPr>
            <p:ph type="body" sz="half" idx="15" hasCustomPrompt="1"/>
          </p:nvPr>
        </p:nvSpPr>
        <p:spPr>
          <a:xfrm>
            <a:off x="382613" y="3866329"/>
            <a:ext cx="2818317" cy="318476"/>
          </a:xfrm>
        </p:spPr>
        <p:txBody>
          <a:bodyPr/>
          <a:lstStyle>
            <a:lvl1pPr marL="0" indent="0">
              <a:spcBef>
                <a:spcPts val="0"/>
              </a:spcBef>
              <a:spcAft>
                <a:spcPts val="0"/>
              </a:spcAft>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35" name="Text Placeholder 3">
            <a:extLst>
              <a:ext uri="{FF2B5EF4-FFF2-40B4-BE49-F238E27FC236}">
                <a16:creationId xmlns:a16="http://schemas.microsoft.com/office/drawing/2014/main" id="{D49E2CD8-FCC4-924B-AA2A-366835BCC951}"/>
              </a:ext>
            </a:extLst>
          </p:cNvPr>
          <p:cNvSpPr>
            <a:spLocks noGrp="1"/>
          </p:cNvSpPr>
          <p:nvPr>
            <p:ph type="body" sz="half" idx="18" hasCustomPrompt="1"/>
          </p:nvPr>
        </p:nvSpPr>
        <p:spPr>
          <a:xfrm>
            <a:off x="6403960" y="3548674"/>
            <a:ext cx="2818718" cy="318476"/>
          </a:xfrm>
        </p:spPr>
        <p:txBody>
          <a:bodyPr/>
          <a:lstStyle>
            <a:lvl1pPr marL="0" indent="0">
              <a:spcBef>
                <a:spcPts val="0"/>
              </a:spcBef>
              <a:spcAft>
                <a:spcPts val="0"/>
              </a:spcAft>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36" name="Text Placeholder 13">
            <a:extLst>
              <a:ext uri="{FF2B5EF4-FFF2-40B4-BE49-F238E27FC236}">
                <a16:creationId xmlns:a16="http://schemas.microsoft.com/office/drawing/2014/main" id="{890AF473-467B-4E4F-A801-A03F6F25F45C}"/>
              </a:ext>
            </a:extLst>
          </p:cNvPr>
          <p:cNvSpPr>
            <a:spLocks noGrp="1"/>
          </p:cNvSpPr>
          <p:nvPr>
            <p:ph type="body" sz="quarter" idx="19"/>
          </p:nvPr>
        </p:nvSpPr>
        <p:spPr>
          <a:xfrm>
            <a:off x="6403961" y="4319152"/>
            <a:ext cx="2818718" cy="1802248"/>
          </a:xfrm>
        </p:spPr>
        <p:txBody>
          <a:bodyPr/>
          <a:lstStyle>
            <a:lvl1pPr>
              <a:defRPr sz="1181"/>
            </a:lvl1pPr>
            <a:lvl2pPr>
              <a:spcBef>
                <a:spcPts val="473"/>
              </a:spcBef>
              <a:defRPr sz="1181"/>
            </a:lvl2pPr>
            <a:lvl3pPr>
              <a:defRPr sz="1181"/>
            </a:lvl3pPr>
            <a:lvl4pPr>
              <a:defRPr sz="1181"/>
            </a:lvl4pPr>
            <a:lvl5pPr>
              <a:defRPr sz="1181"/>
            </a:lvl5pPr>
            <a:lvl6pPr marL="723932" indent="0">
              <a:buNone/>
              <a:defRPr/>
            </a:lvl6pPr>
          </a:lstStyle>
          <a:p>
            <a:pPr lvl="0"/>
            <a:r>
              <a:rPr lang="en-US"/>
              <a:t>Click to edit Master text styles</a:t>
            </a:r>
          </a:p>
          <a:p>
            <a:pPr lvl="1"/>
            <a:r>
              <a:rPr lang="en-US"/>
              <a:t>Second level</a:t>
            </a:r>
          </a:p>
        </p:txBody>
      </p:sp>
      <p:sp>
        <p:nvSpPr>
          <p:cNvPr id="37" name="Text Placeholder 3">
            <a:extLst>
              <a:ext uri="{FF2B5EF4-FFF2-40B4-BE49-F238E27FC236}">
                <a16:creationId xmlns:a16="http://schemas.microsoft.com/office/drawing/2014/main" id="{72C7A688-BC58-334E-B9E6-C3B4A103AB90}"/>
              </a:ext>
            </a:extLst>
          </p:cNvPr>
          <p:cNvSpPr>
            <a:spLocks noGrp="1"/>
          </p:cNvSpPr>
          <p:nvPr>
            <p:ph type="body" sz="half" idx="20" hasCustomPrompt="1"/>
          </p:nvPr>
        </p:nvSpPr>
        <p:spPr>
          <a:xfrm>
            <a:off x="6403960" y="3866329"/>
            <a:ext cx="2818718" cy="318476"/>
          </a:xfrm>
        </p:spPr>
        <p:txBody>
          <a:bodyPr/>
          <a:lstStyle>
            <a:lvl1pPr marL="0" indent="0">
              <a:spcBef>
                <a:spcPts val="0"/>
              </a:spcBef>
              <a:spcAft>
                <a:spcPts val="0"/>
              </a:spcAft>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38" name="Picture Placeholder 9">
            <a:extLst>
              <a:ext uri="{FF2B5EF4-FFF2-40B4-BE49-F238E27FC236}">
                <a16:creationId xmlns:a16="http://schemas.microsoft.com/office/drawing/2014/main" id="{82BCF881-ADEF-E044-BB07-12595C0755E8}"/>
              </a:ext>
            </a:extLst>
          </p:cNvPr>
          <p:cNvSpPr>
            <a:spLocks noGrp="1"/>
          </p:cNvSpPr>
          <p:nvPr>
            <p:ph type="pic" sz="quarter" idx="21" hasCustomPrompt="1"/>
          </p:nvPr>
        </p:nvSpPr>
        <p:spPr>
          <a:xfrm>
            <a:off x="6401859" y="1620838"/>
            <a:ext cx="1317983" cy="1673352"/>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 Reset slide layout if needed.</a:t>
            </a:r>
          </a:p>
        </p:txBody>
      </p:sp>
    </p:spTree>
    <p:extLst>
      <p:ext uri="{BB962C8B-B14F-4D97-AF65-F5344CB8AC3E}">
        <p14:creationId xmlns:p14="http://schemas.microsoft.com/office/powerpoint/2010/main" val="2515838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0713" y="382588"/>
            <a:ext cx="2171700" cy="58832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5613" y="382588"/>
            <a:ext cx="63627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B495330D-E8C8-46C7-AA0B-2C7D845AF4C3}" type="slidenum">
              <a:rPr lang="en-US">
                <a:solidFill>
                  <a:srgbClr val="002C77"/>
                </a:solidFill>
              </a:rPr>
              <a:pPr/>
              <a:t>‹#›</a:t>
            </a:fld>
            <a:endParaRPr lang="en-US" dirty="0">
              <a:solidFill>
                <a:srgbClr val="002C77"/>
              </a:solidFill>
            </a:endParaRPr>
          </a:p>
        </p:txBody>
      </p:sp>
    </p:spTree>
    <p:extLst>
      <p:ext uri="{BB962C8B-B14F-4D97-AF65-F5344CB8AC3E}">
        <p14:creationId xmlns:p14="http://schemas.microsoft.com/office/powerpoint/2010/main" val="36141874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 Circl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28F8080-2DDB-8047-949E-EA88B51BED9A}"/>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Object 3" hidden="1">
                        <a:extLst>
                          <a:ext uri="{FF2B5EF4-FFF2-40B4-BE49-F238E27FC236}">
                            <a16:creationId xmlns:a16="http://schemas.microsoft.com/office/drawing/2014/main" id="{428F8080-2DDB-8047-949E-EA88B51BED9A}"/>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29" name="Title 1">
            <a:extLst>
              <a:ext uri="{FF2B5EF4-FFF2-40B4-BE49-F238E27FC236}">
                <a16:creationId xmlns:a16="http://schemas.microsoft.com/office/drawing/2014/main" id="{7AA2A475-59E8-7C47-A042-7D18D3F485F0}"/>
              </a:ext>
            </a:extLst>
          </p:cNvPr>
          <p:cNvSpPr>
            <a:spLocks noGrp="1"/>
          </p:cNvSpPr>
          <p:nvPr>
            <p:ph type="title" hasCustomPrompt="1"/>
          </p:nvPr>
        </p:nvSpPr>
        <p:spPr>
          <a:xfrm>
            <a:off x="360105" y="355602"/>
            <a:ext cx="8862572" cy="495299"/>
          </a:xfrm>
        </p:spPr>
        <p:txBody>
          <a:bodyPr vert="horz"/>
          <a:lstStyle/>
          <a:p>
            <a:r>
              <a:rPr lang="en-US" dirty="0"/>
              <a:t>Click to add title</a:t>
            </a:r>
          </a:p>
        </p:txBody>
      </p:sp>
      <p:sp>
        <p:nvSpPr>
          <p:cNvPr id="30" name="Text Placeholder 3">
            <a:extLst>
              <a:ext uri="{FF2B5EF4-FFF2-40B4-BE49-F238E27FC236}">
                <a16:creationId xmlns:a16="http://schemas.microsoft.com/office/drawing/2014/main" id="{89251D6D-CA0A-B446-980B-987AD0954011}"/>
              </a:ext>
            </a:extLst>
          </p:cNvPr>
          <p:cNvSpPr>
            <a:spLocks noGrp="1"/>
          </p:cNvSpPr>
          <p:nvPr>
            <p:ph type="body" sz="half" idx="2" hasCustomPrompt="1"/>
          </p:nvPr>
        </p:nvSpPr>
        <p:spPr>
          <a:xfrm>
            <a:off x="382612" y="806807"/>
            <a:ext cx="8840066" cy="318476"/>
          </a:xfrm>
        </p:spPr>
        <p:txBody>
          <a:bodyPr/>
          <a:lstStyle>
            <a:lvl1pPr marL="0" indent="0">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subtitle</a:t>
            </a:r>
          </a:p>
        </p:txBody>
      </p:sp>
      <p:sp>
        <p:nvSpPr>
          <p:cNvPr id="31" name="Picture Placeholder 9">
            <a:extLst>
              <a:ext uri="{FF2B5EF4-FFF2-40B4-BE49-F238E27FC236}">
                <a16:creationId xmlns:a16="http://schemas.microsoft.com/office/drawing/2014/main" id="{A0BC21F1-76A3-8E45-B967-334E64B01289}"/>
              </a:ext>
            </a:extLst>
          </p:cNvPr>
          <p:cNvSpPr>
            <a:spLocks noGrp="1"/>
          </p:cNvSpPr>
          <p:nvPr>
            <p:ph type="pic" sz="quarter" idx="10" hasCustomPrompt="1"/>
          </p:nvPr>
        </p:nvSpPr>
        <p:spPr>
          <a:xfrm>
            <a:off x="382612" y="1557564"/>
            <a:ext cx="1317983" cy="1673352"/>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 Reset slide layout if needed.</a:t>
            </a:r>
          </a:p>
        </p:txBody>
      </p:sp>
      <p:sp>
        <p:nvSpPr>
          <p:cNvPr id="32" name="Picture Placeholder 9">
            <a:extLst>
              <a:ext uri="{FF2B5EF4-FFF2-40B4-BE49-F238E27FC236}">
                <a16:creationId xmlns:a16="http://schemas.microsoft.com/office/drawing/2014/main" id="{B6F76C3E-01DF-8C4E-A54C-D01093F3AD49}"/>
              </a:ext>
            </a:extLst>
          </p:cNvPr>
          <p:cNvSpPr>
            <a:spLocks noGrp="1"/>
          </p:cNvSpPr>
          <p:nvPr>
            <p:ph type="pic" sz="quarter" idx="13" hasCustomPrompt="1"/>
          </p:nvPr>
        </p:nvSpPr>
        <p:spPr>
          <a:xfrm>
            <a:off x="4903921" y="1557564"/>
            <a:ext cx="1317983" cy="1673352"/>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 Reset slide layout if needed.</a:t>
            </a:r>
          </a:p>
        </p:txBody>
      </p:sp>
      <p:sp>
        <p:nvSpPr>
          <p:cNvPr id="33" name="Text Placeholder 3">
            <a:extLst>
              <a:ext uri="{FF2B5EF4-FFF2-40B4-BE49-F238E27FC236}">
                <a16:creationId xmlns:a16="http://schemas.microsoft.com/office/drawing/2014/main" id="{858B11E1-77C8-7645-B091-92037C0872C2}"/>
              </a:ext>
            </a:extLst>
          </p:cNvPr>
          <p:cNvSpPr>
            <a:spLocks noGrp="1"/>
          </p:cNvSpPr>
          <p:nvPr>
            <p:ph type="body" sz="half" idx="16" hasCustomPrompt="1"/>
          </p:nvPr>
        </p:nvSpPr>
        <p:spPr>
          <a:xfrm>
            <a:off x="6401858" y="3800320"/>
            <a:ext cx="2820820" cy="318476"/>
          </a:xfrm>
        </p:spPr>
        <p:txBody>
          <a:bodyPr/>
          <a:lstStyle>
            <a:lvl1pPr marL="0" indent="0">
              <a:spcBef>
                <a:spcPts val="0"/>
              </a:spcBef>
              <a:spcAft>
                <a:spcPts val="0"/>
              </a:spcAft>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34" name="Text Placeholder 3">
            <a:extLst>
              <a:ext uri="{FF2B5EF4-FFF2-40B4-BE49-F238E27FC236}">
                <a16:creationId xmlns:a16="http://schemas.microsoft.com/office/drawing/2014/main" id="{94CA4CF5-0293-3849-98A6-209DD6ADF2C9}"/>
              </a:ext>
            </a:extLst>
          </p:cNvPr>
          <p:cNvSpPr>
            <a:spLocks noGrp="1"/>
          </p:cNvSpPr>
          <p:nvPr>
            <p:ph type="body" sz="half" idx="17" hasCustomPrompt="1"/>
          </p:nvPr>
        </p:nvSpPr>
        <p:spPr>
          <a:xfrm>
            <a:off x="1880545" y="3800320"/>
            <a:ext cx="2830823" cy="318476"/>
          </a:xfrm>
        </p:spPr>
        <p:txBody>
          <a:bodyPr/>
          <a:lstStyle>
            <a:lvl1pPr marL="0" indent="0">
              <a:spcBef>
                <a:spcPts val="0"/>
              </a:spcBef>
              <a:spcAft>
                <a:spcPts val="0"/>
              </a:spcAft>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35" name="Text Placeholder 13">
            <a:extLst>
              <a:ext uri="{FF2B5EF4-FFF2-40B4-BE49-F238E27FC236}">
                <a16:creationId xmlns:a16="http://schemas.microsoft.com/office/drawing/2014/main" id="{6457ABB3-3FAC-EB47-BDBF-E98A19CA7BB8}"/>
              </a:ext>
            </a:extLst>
          </p:cNvPr>
          <p:cNvSpPr>
            <a:spLocks noGrp="1"/>
          </p:cNvSpPr>
          <p:nvPr>
            <p:ph type="body" sz="quarter" idx="11" hasCustomPrompt="1"/>
          </p:nvPr>
        </p:nvSpPr>
        <p:spPr>
          <a:xfrm>
            <a:off x="6401859" y="4502461"/>
            <a:ext cx="2820819" cy="1114115"/>
          </a:xfrm>
        </p:spPr>
        <p:txBody>
          <a:bodyPr/>
          <a:lstStyle>
            <a:lvl1pPr>
              <a:defRPr sz="1181"/>
            </a:lvl1pPr>
            <a:lvl2pPr>
              <a:spcBef>
                <a:spcPts val="473"/>
              </a:spcBef>
              <a:defRPr sz="1260"/>
            </a:lvl2pPr>
            <a:lvl3pPr>
              <a:defRPr sz="1260"/>
            </a:lvl3pPr>
            <a:lvl4pPr>
              <a:defRPr sz="1260"/>
            </a:lvl4pPr>
            <a:lvl5pPr>
              <a:defRPr sz="1260"/>
            </a:lvl5pPr>
          </a:lstStyle>
          <a:p>
            <a:pPr lvl="0"/>
            <a:r>
              <a:rPr lang="en-US" dirty="0"/>
              <a:t>Click to short biography</a:t>
            </a:r>
          </a:p>
        </p:txBody>
      </p:sp>
      <p:sp>
        <p:nvSpPr>
          <p:cNvPr id="36" name="Text Placeholder 3">
            <a:extLst>
              <a:ext uri="{FF2B5EF4-FFF2-40B4-BE49-F238E27FC236}">
                <a16:creationId xmlns:a16="http://schemas.microsoft.com/office/drawing/2014/main" id="{DB4CE8B4-0A8B-474D-83CB-7A246CD0DC13}"/>
              </a:ext>
            </a:extLst>
          </p:cNvPr>
          <p:cNvSpPr>
            <a:spLocks noGrp="1"/>
          </p:cNvSpPr>
          <p:nvPr>
            <p:ph type="body" sz="half" idx="12" hasCustomPrompt="1"/>
          </p:nvPr>
        </p:nvSpPr>
        <p:spPr>
          <a:xfrm>
            <a:off x="6401858" y="4117975"/>
            <a:ext cx="2820820" cy="318476"/>
          </a:xfrm>
        </p:spPr>
        <p:txBody>
          <a:bodyPr/>
          <a:lstStyle>
            <a:lvl1pPr marL="0" indent="0">
              <a:spcBef>
                <a:spcPts val="0"/>
              </a:spcBef>
              <a:spcAft>
                <a:spcPts val="0"/>
              </a:spcAft>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37" name="Text Placeholder 13">
            <a:extLst>
              <a:ext uri="{FF2B5EF4-FFF2-40B4-BE49-F238E27FC236}">
                <a16:creationId xmlns:a16="http://schemas.microsoft.com/office/drawing/2014/main" id="{C4B77FC4-231D-8647-89F0-AF6E33837EF1}"/>
              </a:ext>
            </a:extLst>
          </p:cNvPr>
          <p:cNvSpPr>
            <a:spLocks noGrp="1"/>
          </p:cNvSpPr>
          <p:nvPr>
            <p:ph type="body" sz="quarter" idx="14" hasCustomPrompt="1"/>
          </p:nvPr>
        </p:nvSpPr>
        <p:spPr>
          <a:xfrm>
            <a:off x="1880547" y="4502461"/>
            <a:ext cx="2830822" cy="1114115"/>
          </a:xfrm>
        </p:spPr>
        <p:txBody>
          <a:bodyPr/>
          <a:lstStyle>
            <a:lvl1pPr>
              <a:defRPr sz="1181"/>
            </a:lvl1pPr>
            <a:lvl2pPr>
              <a:spcBef>
                <a:spcPts val="473"/>
              </a:spcBef>
              <a:defRPr sz="1260"/>
            </a:lvl2pPr>
            <a:lvl3pPr>
              <a:defRPr sz="1260"/>
            </a:lvl3pPr>
            <a:lvl4pPr>
              <a:defRPr sz="1260"/>
            </a:lvl4pPr>
            <a:lvl5pPr>
              <a:defRPr sz="1260"/>
            </a:lvl5pPr>
          </a:lstStyle>
          <a:p>
            <a:pPr lvl="0"/>
            <a:r>
              <a:rPr lang="en-US" dirty="0"/>
              <a:t>Click to short biography</a:t>
            </a:r>
          </a:p>
        </p:txBody>
      </p:sp>
      <p:sp>
        <p:nvSpPr>
          <p:cNvPr id="38" name="Text Placeholder 3">
            <a:extLst>
              <a:ext uri="{FF2B5EF4-FFF2-40B4-BE49-F238E27FC236}">
                <a16:creationId xmlns:a16="http://schemas.microsoft.com/office/drawing/2014/main" id="{670A2A84-8442-9A40-B472-BB707C023FD0}"/>
              </a:ext>
            </a:extLst>
          </p:cNvPr>
          <p:cNvSpPr>
            <a:spLocks noGrp="1"/>
          </p:cNvSpPr>
          <p:nvPr>
            <p:ph type="body" sz="half" idx="15" hasCustomPrompt="1"/>
          </p:nvPr>
        </p:nvSpPr>
        <p:spPr>
          <a:xfrm>
            <a:off x="1880545" y="4117975"/>
            <a:ext cx="2830823" cy="318476"/>
          </a:xfrm>
        </p:spPr>
        <p:txBody>
          <a:bodyPr/>
          <a:lstStyle>
            <a:lvl1pPr marL="0" indent="0">
              <a:spcBef>
                <a:spcPts val="0"/>
              </a:spcBef>
              <a:spcAft>
                <a:spcPts val="0"/>
              </a:spcAft>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39" name="Text Placeholder 3">
            <a:extLst>
              <a:ext uri="{FF2B5EF4-FFF2-40B4-BE49-F238E27FC236}">
                <a16:creationId xmlns:a16="http://schemas.microsoft.com/office/drawing/2014/main" id="{4F2059B9-19AA-C247-91FC-891344231279}"/>
              </a:ext>
            </a:extLst>
          </p:cNvPr>
          <p:cNvSpPr>
            <a:spLocks noGrp="1"/>
          </p:cNvSpPr>
          <p:nvPr>
            <p:ph type="body" sz="half" idx="18" hasCustomPrompt="1"/>
          </p:nvPr>
        </p:nvSpPr>
        <p:spPr>
          <a:xfrm>
            <a:off x="6401858" y="1564115"/>
            <a:ext cx="2820820" cy="318476"/>
          </a:xfrm>
        </p:spPr>
        <p:txBody>
          <a:bodyPr/>
          <a:lstStyle>
            <a:lvl1pPr marL="0" indent="0">
              <a:spcBef>
                <a:spcPts val="0"/>
              </a:spcBef>
              <a:spcAft>
                <a:spcPts val="0"/>
              </a:spcAft>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40" name="Text Placeholder 3">
            <a:extLst>
              <a:ext uri="{FF2B5EF4-FFF2-40B4-BE49-F238E27FC236}">
                <a16:creationId xmlns:a16="http://schemas.microsoft.com/office/drawing/2014/main" id="{D8AFBCAC-633B-C149-84A9-9982CB52959A}"/>
              </a:ext>
            </a:extLst>
          </p:cNvPr>
          <p:cNvSpPr>
            <a:spLocks noGrp="1"/>
          </p:cNvSpPr>
          <p:nvPr>
            <p:ph type="body" sz="half" idx="19" hasCustomPrompt="1"/>
          </p:nvPr>
        </p:nvSpPr>
        <p:spPr>
          <a:xfrm>
            <a:off x="1880545" y="1564115"/>
            <a:ext cx="2830823" cy="318476"/>
          </a:xfrm>
        </p:spPr>
        <p:txBody>
          <a:bodyPr/>
          <a:lstStyle>
            <a:lvl1pPr marL="0" indent="0">
              <a:spcBef>
                <a:spcPts val="0"/>
              </a:spcBef>
              <a:spcAft>
                <a:spcPts val="0"/>
              </a:spcAft>
              <a:buNone/>
              <a:defRPr sz="1418"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41" name="Text Placeholder 13">
            <a:extLst>
              <a:ext uri="{FF2B5EF4-FFF2-40B4-BE49-F238E27FC236}">
                <a16:creationId xmlns:a16="http://schemas.microsoft.com/office/drawing/2014/main" id="{2086713A-4FB4-C94D-987D-B757C27E1D87}"/>
              </a:ext>
            </a:extLst>
          </p:cNvPr>
          <p:cNvSpPr>
            <a:spLocks noGrp="1"/>
          </p:cNvSpPr>
          <p:nvPr>
            <p:ph type="body" sz="quarter" idx="20" hasCustomPrompt="1"/>
          </p:nvPr>
        </p:nvSpPr>
        <p:spPr>
          <a:xfrm>
            <a:off x="6401859" y="2266256"/>
            <a:ext cx="2820819" cy="1114115"/>
          </a:xfrm>
        </p:spPr>
        <p:txBody>
          <a:bodyPr/>
          <a:lstStyle>
            <a:lvl1pPr>
              <a:defRPr sz="1181"/>
            </a:lvl1pPr>
            <a:lvl2pPr>
              <a:spcBef>
                <a:spcPts val="473"/>
              </a:spcBef>
              <a:defRPr sz="1260"/>
            </a:lvl2pPr>
            <a:lvl3pPr>
              <a:defRPr sz="1260"/>
            </a:lvl3pPr>
            <a:lvl4pPr>
              <a:defRPr sz="1260"/>
            </a:lvl4pPr>
            <a:lvl5pPr>
              <a:defRPr sz="1260"/>
            </a:lvl5pPr>
          </a:lstStyle>
          <a:p>
            <a:pPr lvl="0"/>
            <a:r>
              <a:rPr lang="en-US" dirty="0"/>
              <a:t>Click to short biography</a:t>
            </a:r>
          </a:p>
        </p:txBody>
      </p:sp>
      <p:sp>
        <p:nvSpPr>
          <p:cNvPr id="42" name="Text Placeholder 3">
            <a:extLst>
              <a:ext uri="{FF2B5EF4-FFF2-40B4-BE49-F238E27FC236}">
                <a16:creationId xmlns:a16="http://schemas.microsoft.com/office/drawing/2014/main" id="{C2C8F97B-5744-9B49-B9ED-31B669CB33DE}"/>
              </a:ext>
            </a:extLst>
          </p:cNvPr>
          <p:cNvSpPr>
            <a:spLocks noGrp="1"/>
          </p:cNvSpPr>
          <p:nvPr>
            <p:ph type="body" sz="half" idx="21" hasCustomPrompt="1"/>
          </p:nvPr>
        </p:nvSpPr>
        <p:spPr>
          <a:xfrm>
            <a:off x="6401858" y="1881770"/>
            <a:ext cx="2820820" cy="318476"/>
          </a:xfrm>
        </p:spPr>
        <p:txBody>
          <a:bodyPr/>
          <a:lstStyle>
            <a:lvl1pPr marL="0" indent="0">
              <a:spcBef>
                <a:spcPts val="0"/>
              </a:spcBef>
              <a:spcAft>
                <a:spcPts val="0"/>
              </a:spcAft>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43" name="Text Placeholder 13">
            <a:extLst>
              <a:ext uri="{FF2B5EF4-FFF2-40B4-BE49-F238E27FC236}">
                <a16:creationId xmlns:a16="http://schemas.microsoft.com/office/drawing/2014/main" id="{30D08C82-ED46-6746-ABDD-76B5FB558B08}"/>
              </a:ext>
            </a:extLst>
          </p:cNvPr>
          <p:cNvSpPr>
            <a:spLocks noGrp="1"/>
          </p:cNvSpPr>
          <p:nvPr>
            <p:ph type="body" sz="quarter" idx="22" hasCustomPrompt="1"/>
          </p:nvPr>
        </p:nvSpPr>
        <p:spPr>
          <a:xfrm>
            <a:off x="1880547" y="2266256"/>
            <a:ext cx="2830822" cy="1114115"/>
          </a:xfrm>
        </p:spPr>
        <p:txBody>
          <a:bodyPr/>
          <a:lstStyle>
            <a:lvl1pPr>
              <a:defRPr sz="1181"/>
            </a:lvl1pPr>
            <a:lvl2pPr>
              <a:spcBef>
                <a:spcPts val="473"/>
              </a:spcBef>
              <a:defRPr sz="1260"/>
            </a:lvl2pPr>
            <a:lvl3pPr>
              <a:defRPr sz="1260"/>
            </a:lvl3pPr>
            <a:lvl4pPr>
              <a:defRPr sz="1260"/>
            </a:lvl4pPr>
            <a:lvl5pPr>
              <a:defRPr sz="1260"/>
            </a:lvl5pPr>
          </a:lstStyle>
          <a:p>
            <a:pPr lvl="0"/>
            <a:r>
              <a:rPr lang="en-US" dirty="0"/>
              <a:t>Click to short biography</a:t>
            </a:r>
          </a:p>
        </p:txBody>
      </p:sp>
      <p:sp>
        <p:nvSpPr>
          <p:cNvPr id="44" name="Text Placeholder 3">
            <a:extLst>
              <a:ext uri="{FF2B5EF4-FFF2-40B4-BE49-F238E27FC236}">
                <a16:creationId xmlns:a16="http://schemas.microsoft.com/office/drawing/2014/main" id="{A3957732-C58D-F247-A1AD-9566F3791C79}"/>
              </a:ext>
            </a:extLst>
          </p:cNvPr>
          <p:cNvSpPr>
            <a:spLocks noGrp="1"/>
          </p:cNvSpPr>
          <p:nvPr>
            <p:ph type="body" sz="half" idx="23" hasCustomPrompt="1"/>
          </p:nvPr>
        </p:nvSpPr>
        <p:spPr>
          <a:xfrm>
            <a:off x="1880545" y="1881770"/>
            <a:ext cx="2830823" cy="318476"/>
          </a:xfrm>
        </p:spPr>
        <p:txBody>
          <a:bodyPr/>
          <a:lstStyle>
            <a:lvl1pPr marL="0" indent="0">
              <a:spcBef>
                <a:spcPts val="0"/>
              </a:spcBef>
              <a:spcAft>
                <a:spcPts val="0"/>
              </a:spcAft>
              <a:buNone/>
              <a:defRPr sz="1418"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45" name="Picture Placeholder 9">
            <a:extLst>
              <a:ext uri="{FF2B5EF4-FFF2-40B4-BE49-F238E27FC236}">
                <a16:creationId xmlns:a16="http://schemas.microsoft.com/office/drawing/2014/main" id="{E266715C-171E-A14A-A106-DB8A0393BA77}"/>
              </a:ext>
            </a:extLst>
          </p:cNvPr>
          <p:cNvSpPr>
            <a:spLocks noGrp="1"/>
          </p:cNvSpPr>
          <p:nvPr>
            <p:ph type="pic" sz="quarter" idx="24" hasCustomPrompt="1"/>
          </p:nvPr>
        </p:nvSpPr>
        <p:spPr>
          <a:xfrm>
            <a:off x="382612" y="3815818"/>
            <a:ext cx="1317983" cy="1673352"/>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 Reset slide layout if needed.</a:t>
            </a:r>
          </a:p>
        </p:txBody>
      </p:sp>
      <p:sp>
        <p:nvSpPr>
          <p:cNvPr id="46" name="Picture Placeholder 9">
            <a:extLst>
              <a:ext uri="{FF2B5EF4-FFF2-40B4-BE49-F238E27FC236}">
                <a16:creationId xmlns:a16="http://schemas.microsoft.com/office/drawing/2014/main" id="{9D4230C4-388B-6846-88E0-246F0417C75B}"/>
              </a:ext>
            </a:extLst>
          </p:cNvPr>
          <p:cNvSpPr>
            <a:spLocks noGrp="1"/>
          </p:cNvSpPr>
          <p:nvPr>
            <p:ph type="pic" sz="quarter" idx="25" hasCustomPrompt="1"/>
          </p:nvPr>
        </p:nvSpPr>
        <p:spPr>
          <a:xfrm>
            <a:off x="4903921" y="3815818"/>
            <a:ext cx="1317983" cy="1673352"/>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 Reset slide layout if needed.</a:t>
            </a:r>
          </a:p>
        </p:txBody>
      </p:sp>
    </p:spTree>
    <p:extLst>
      <p:ext uri="{BB962C8B-B14F-4D97-AF65-F5344CB8AC3E}">
        <p14:creationId xmlns:p14="http://schemas.microsoft.com/office/powerpoint/2010/main" val="36990692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0C90-927D-8C43-89FB-48001E8D9054}"/>
              </a:ext>
            </a:extLst>
          </p:cNvPr>
          <p:cNvSpPr>
            <a:spLocks noGrp="1"/>
          </p:cNvSpPr>
          <p:nvPr>
            <p:ph type="title"/>
          </p:nvPr>
        </p:nvSpPr>
        <p:spPr/>
        <p:txBody>
          <a:bodyPr/>
          <a:lstStyle/>
          <a:p>
            <a:r>
              <a:rPr lang="en-US"/>
              <a:t>Click to edit Master title style</a:t>
            </a:r>
          </a:p>
        </p:txBody>
      </p:sp>
      <p:sp>
        <p:nvSpPr>
          <p:cNvPr id="3" name="Picture Placeholder 9">
            <a:extLst>
              <a:ext uri="{FF2B5EF4-FFF2-40B4-BE49-F238E27FC236}">
                <a16:creationId xmlns:a16="http://schemas.microsoft.com/office/drawing/2014/main" id="{A1C79B5C-3A2E-7F48-81D2-82B7383BC504}"/>
              </a:ext>
            </a:extLst>
          </p:cNvPr>
          <p:cNvSpPr>
            <a:spLocks noGrp="1" noChangeAspect="1"/>
          </p:cNvSpPr>
          <p:nvPr>
            <p:ph type="pic" sz="quarter" idx="10" hasCustomPrompt="1"/>
          </p:nvPr>
        </p:nvSpPr>
        <p:spPr>
          <a:xfrm>
            <a:off x="382612" y="1620838"/>
            <a:ext cx="1001790" cy="1271904"/>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a:t>
            </a:r>
          </a:p>
        </p:txBody>
      </p:sp>
      <p:sp>
        <p:nvSpPr>
          <p:cNvPr id="4" name="Text Placeholder 3">
            <a:extLst>
              <a:ext uri="{FF2B5EF4-FFF2-40B4-BE49-F238E27FC236}">
                <a16:creationId xmlns:a16="http://schemas.microsoft.com/office/drawing/2014/main" id="{90D95282-2193-094F-8379-E9ADE14E3A0A}"/>
              </a:ext>
            </a:extLst>
          </p:cNvPr>
          <p:cNvSpPr>
            <a:spLocks noGrp="1"/>
          </p:cNvSpPr>
          <p:nvPr>
            <p:ph type="body" sz="half" idx="19" hasCustomPrompt="1"/>
          </p:nvPr>
        </p:nvSpPr>
        <p:spPr>
          <a:xfrm>
            <a:off x="382612" y="2992475"/>
            <a:ext cx="2068100" cy="317655"/>
          </a:xfrm>
        </p:spPr>
        <p:txBody>
          <a:bodyPr/>
          <a:lstStyle>
            <a:lvl1pPr marL="0" indent="0">
              <a:spcBef>
                <a:spcPts val="0"/>
              </a:spcBef>
              <a:spcAft>
                <a:spcPts val="0"/>
              </a:spcAft>
              <a:buNone/>
              <a:defRPr sz="1260"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5" name="Text Placeholder 3">
            <a:extLst>
              <a:ext uri="{FF2B5EF4-FFF2-40B4-BE49-F238E27FC236}">
                <a16:creationId xmlns:a16="http://schemas.microsoft.com/office/drawing/2014/main" id="{CB397035-ED23-744B-87B1-9A5C94AD9C0C}"/>
              </a:ext>
            </a:extLst>
          </p:cNvPr>
          <p:cNvSpPr>
            <a:spLocks noGrp="1"/>
          </p:cNvSpPr>
          <p:nvPr>
            <p:ph type="body" sz="half" idx="23" hasCustomPrompt="1"/>
          </p:nvPr>
        </p:nvSpPr>
        <p:spPr>
          <a:xfrm>
            <a:off x="382612" y="3310130"/>
            <a:ext cx="2068100" cy="317655"/>
          </a:xfrm>
        </p:spPr>
        <p:txBody>
          <a:bodyPr/>
          <a:lstStyle>
            <a:lvl1pPr marL="0" indent="0">
              <a:spcBef>
                <a:spcPts val="0"/>
              </a:spcBef>
              <a:spcAft>
                <a:spcPts val="0"/>
              </a:spcAft>
              <a:buNone/>
              <a:defRPr sz="1260"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6" name="Picture Placeholder 9">
            <a:extLst>
              <a:ext uri="{FF2B5EF4-FFF2-40B4-BE49-F238E27FC236}">
                <a16:creationId xmlns:a16="http://schemas.microsoft.com/office/drawing/2014/main" id="{668DA440-CDE5-1E48-944E-81DAD1990126}"/>
              </a:ext>
            </a:extLst>
          </p:cNvPr>
          <p:cNvSpPr>
            <a:spLocks noGrp="1" noChangeAspect="1"/>
          </p:cNvSpPr>
          <p:nvPr>
            <p:ph type="pic" sz="quarter" idx="24" hasCustomPrompt="1"/>
          </p:nvPr>
        </p:nvSpPr>
        <p:spPr>
          <a:xfrm>
            <a:off x="2647269" y="1620838"/>
            <a:ext cx="1001790" cy="1271904"/>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a:t>
            </a:r>
          </a:p>
        </p:txBody>
      </p:sp>
      <p:sp>
        <p:nvSpPr>
          <p:cNvPr id="7" name="Picture Placeholder 9">
            <a:extLst>
              <a:ext uri="{FF2B5EF4-FFF2-40B4-BE49-F238E27FC236}">
                <a16:creationId xmlns:a16="http://schemas.microsoft.com/office/drawing/2014/main" id="{BAA76450-D9D2-E244-BC95-B016FDE71141}"/>
              </a:ext>
            </a:extLst>
          </p:cNvPr>
          <p:cNvSpPr>
            <a:spLocks noGrp="1" noChangeAspect="1"/>
          </p:cNvSpPr>
          <p:nvPr>
            <p:ph type="pic" sz="quarter" idx="25" hasCustomPrompt="1"/>
          </p:nvPr>
        </p:nvSpPr>
        <p:spPr>
          <a:xfrm>
            <a:off x="4891420" y="1620838"/>
            <a:ext cx="1001790" cy="1271904"/>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a:t>
            </a:r>
          </a:p>
        </p:txBody>
      </p:sp>
      <p:sp>
        <p:nvSpPr>
          <p:cNvPr id="8" name="Picture Placeholder 9">
            <a:extLst>
              <a:ext uri="{FF2B5EF4-FFF2-40B4-BE49-F238E27FC236}">
                <a16:creationId xmlns:a16="http://schemas.microsoft.com/office/drawing/2014/main" id="{C7878DDD-1C6B-A54A-8805-CD804A10590B}"/>
              </a:ext>
            </a:extLst>
          </p:cNvPr>
          <p:cNvSpPr>
            <a:spLocks noGrp="1" noChangeAspect="1"/>
          </p:cNvSpPr>
          <p:nvPr>
            <p:ph type="pic" sz="quarter" idx="26" hasCustomPrompt="1"/>
          </p:nvPr>
        </p:nvSpPr>
        <p:spPr>
          <a:xfrm>
            <a:off x="7152077" y="1620838"/>
            <a:ext cx="1001790" cy="1271904"/>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a:t>
            </a:r>
          </a:p>
        </p:txBody>
      </p:sp>
      <p:sp>
        <p:nvSpPr>
          <p:cNvPr id="9" name="Text Placeholder 3">
            <a:extLst>
              <a:ext uri="{FF2B5EF4-FFF2-40B4-BE49-F238E27FC236}">
                <a16:creationId xmlns:a16="http://schemas.microsoft.com/office/drawing/2014/main" id="{699AF79D-2121-824A-8F31-0B99AF967156}"/>
              </a:ext>
            </a:extLst>
          </p:cNvPr>
          <p:cNvSpPr>
            <a:spLocks noGrp="1"/>
          </p:cNvSpPr>
          <p:nvPr>
            <p:ph type="body" sz="half" idx="27" hasCustomPrompt="1"/>
          </p:nvPr>
        </p:nvSpPr>
        <p:spPr>
          <a:xfrm>
            <a:off x="2647270" y="2992475"/>
            <a:ext cx="2068100" cy="317655"/>
          </a:xfrm>
        </p:spPr>
        <p:txBody>
          <a:bodyPr/>
          <a:lstStyle>
            <a:lvl1pPr marL="0" indent="0">
              <a:spcBef>
                <a:spcPts val="0"/>
              </a:spcBef>
              <a:spcAft>
                <a:spcPts val="0"/>
              </a:spcAft>
              <a:buNone/>
              <a:defRPr sz="1260"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10" name="Text Placeholder 3">
            <a:extLst>
              <a:ext uri="{FF2B5EF4-FFF2-40B4-BE49-F238E27FC236}">
                <a16:creationId xmlns:a16="http://schemas.microsoft.com/office/drawing/2014/main" id="{ED064797-531D-4249-B631-C453E8DF5FFB}"/>
              </a:ext>
            </a:extLst>
          </p:cNvPr>
          <p:cNvSpPr>
            <a:spLocks noGrp="1"/>
          </p:cNvSpPr>
          <p:nvPr>
            <p:ph type="body" sz="half" idx="28" hasCustomPrompt="1"/>
          </p:nvPr>
        </p:nvSpPr>
        <p:spPr>
          <a:xfrm>
            <a:off x="2647270" y="3310130"/>
            <a:ext cx="2068100" cy="317655"/>
          </a:xfrm>
        </p:spPr>
        <p:txBody>
          <a:bodyPr/>
          <a:lstStyle>
            <a:lvl1pPr marL="0" indent="0">
              <a:spcBef>
                <a:spcPts val="0"/>
              </a:spcBef>
              <a:spcAft>
                <a:spcPts val="0"/>
              </a:spcAft>
              <a:buNone/>
              <a:defRPr sz="1260"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11" name="Text Placeholder 3">
            <a:extLst>
              <a:ext uri="{FF2B5EF4-FFF2-40B4-BE49-F238E27FC236}">
                <a16:creationId xmlns:a16="http://schemas.microsoft.com/office/drawing/2014/main" id="{6000DF52-5FE8-1540-A694-F7450EA88DBA}"/>
              </a:ext>
            </a:extLst>
          </p:cNvPr>
          <p:cNvSpPr>
            <a:spLocks noGrp="1"/>
          </p:cNvSpPr>
          <p:nvPr>
            <p:ph type="body" sz="half" idx="29" hasCustomPrompt="1"/>
          </p:nvPr>
        </p:nvSpPr>
        <p:spPr>
          <a:xfrm>
            <a:off x="4887921" y="2992475"/>
            <a:ext cx="2068100" cy="317655"/>
          </a:xfrm>
        </p:spPr>
        <p:txBody>
          <a:bodyPr/>
          <a:lstStyle>
            <a:lvl1pPr marL="0" indent="0">
              <a:spcBef>
                <a:spcPts val="0"/>
              </a:spcBef>
              <a:spcAft>
                <a:spcPts val="0"/>
              </a:spcAft>
              <a:buNone/>
              <a:defRPr sz="1260"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12" name="Text Placeholder 3">
            <a:extLst>
              <a:ext uri="{FF2B5EF4-FFF2-40B4-BE49-F238E27FC236}">
                <a16:creationId xmlns:a16="http://schemas.microsoft.com/office/drawing/2014/main" id="{D7ADFCBB-A7D4-1D44-985E-1BAB30941616}"/>
              </a:ext>
            </a:extLst>
          </p:cNvPr>
          <p:cNvSpPr>
            <a:spLocks noGrp="1"/>
          </p:cNvSpPr>
          <p:nvPr>
            <p:ph type="body" sz="half" idx="30" hasCustomPrompt="1"/>
          </p:nvPr>
        </p:nvSpPr>
        <p:spPr>
          <a:xfrm>
            <a:off x="4887921" y="3310130"/>
            <a:ext cx="2068100" cy="317655"/>
          </a:xfrm>
        </p:spPr>
        <p:txBody>
          <a:bodyPr/>
          <a:lstStyle>
            <a:lvl1pPr marL="0" indent="0">
              <a:spcBef>
                <a:spcPts val="0"/>
              </a:spcBef>
              <a:spcAft>
                <a:spcPts val="0"/>
              </a:spcAft>
              <a:buNone/>
              <a:defRPr sz="1260"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13" name="Text Placeholder 3">
            <a:extLst>
              <a:ext uri="{FF2B5EF4-FFF2-40B4-BE49-F238E27FC236}">
                <a16:creationId xmlns:a16="http://schemas.microsoft.com/office/drawing/2014/main" id="{629197AA-FED1-E44B-836A-3FF05F346EA1}"/>
              </a:ext>
            </a:extLst>
          </p:cNvPr>
          <p:cNvSpPr>
            <a:spLocks noGrp="1"/>
          </p:cNvSpPr>
          <p:nvPr>
            <p:ph type="body" sz="half" idx="31" hasCustomPrompt="1"/>
          </p:nvPr>
        </p:nvSpPr>
        <p:spPr>
          <a:xfrm>
            <a:off x="7152578" y="2992475"/>
            <a:ext cx="2068100" cy="317655"/>
          </a:xfrm>
        </p:spPr>
        <p:txBody>
          <a:bodyPr/>
          <a:lstStyle>
            <a:lvl1pPr marL="0" indent="0">
              <a:spcBef>
                <a:spcPts val="0"/>
              </a:spcBef>
              <a:spcAft>
                <a:spcPts val="0"/>
              </a:spcAft>
              <a:buNone/>
              <a:defRPr sz="1260"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14" name="Text Placeholder 3">
            <a:extLst>
              <a:ext uri="{FF2B5EF4-FFF2-40B4-BE49-F238E27FC236}">
                <a16:creationId xmlns:a16="http://schemas.microsoft.com/office/drawing/2014/main" id="{4A0DC6F3-85DC-5A40-9B73-68016FAF9284}"/>
              </a:ext>
            </a:extLst>
          </p:cNvPr>
          <p:cNvSpPr>
            <a:spLocks noGrp="1"/>
          </p:cNvSpPr>
          <p:nvPr>
            <p:ph type="body" sz="half" idx="32" hasCustomPrompt="1"/>
          </p:nvPr>
        </p:nvSpPr>
        <p:spPr>
          <a:xfrm>
            <a:off x="7152578" y="3310130"/>
            <a:ext cx="2068100" cy="317655"/>
          </a:xfrm>
        </p:spPr>
        <p:txBody>
          <a:bodyPr/>
          <a:lstStyle>
            <a:lvl1pPr marL="0" indent="0">
              <a:spcBef>
                <a:spcPts val="0"/>
              </a:spcBef>
              <a:spcAft>
                <a:spcPts val="0"/>
              </a:spcAft>
              <a:buNone/>
              <a:defRPr sz="1260"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15" name="Picture Placeholder 9">
            <a:extLst>
              <a:ext uri="{FF2B5EF4-FFF2-40B4-BE49-F238E27FC236}">
                <a16:creationId xmlns:a16="http://schemas.microsoft.com/office/drawing/2014/main" id="{E45A7801-6949-EA48-8E76-BA5CF60E29A1}"/>
              </a:ext>
            </a:extLst>
          </p:cNvPr>
          <p:cNvSpPr>
            <a:spLocks noGrp="1" noChangeAspect="1"/>
          </p:cNvSpPr>
          <p:nvPr>
            <p:ph type="pic" sz="quarter" idx="33" hasCustomPrompt="1"/>
          </p:nvPr>
        </p:nvSpPr>
        <p:spPr>
          <a:xfrm>
            <a:off x="382612" y="3916998"/>
            <a:ext cx="1001790" cy="1271904"/>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a:t>
            </a:r>
          </a:p>
        </p:txBody>
      </p:sp>
      <p:sp>
        <p:nvSpPr>
          <p:cNvPr id="16" name="Text Placeholder 3">
            <a:extLst>
              <a:ext uri="{FF2B5EF4-FFF2-40B4-BE49-F238E27FC236}">
                <a16:creationId xmlns:a16="http://schemas.microsoft.com/office/drawing/2014/main" id="{2DAEB494-B0F0-9648-B5C6-A4F496054494}"/>
              </a:ext>
            </a:extLst>
          </p:cNvPr>
          <p:cNvSpPr>
            <a:spLocks noGrp="1"/>
          </p:cNvSpPr>
          <p:nvPr>
            <p:ph type="body" sz="half" idx="34" hasCustomPrompt="1"/>
          </p:nvPr>
        </p:nvSpPr>
        <p:spPr>
          <a:xfrm>
            <a:off x="382612" y="5288635"/>
            <a:ext cx="2068100" cy="317655"/>
          </a:xfrm>
        </p:spPr>
        <p:txBody>
          <a:bodyPr/>
          <a:lstStyle>
            <a:lvl1pPr marL="0" indent="0">
              <a:spcBef>
                <a:spcPts val="0"/>
              </a:spcBef>
              <a:spcAft>
                <a:spcPts val="0"/>
              </a:spcAft>
              <a:buNone/>
              <a:defRPr sz="1260"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17" name="Text Placeholder 3">
            <a:extLst>
              <a:ext uri="{FF2B5EF4-FFF2-40B4-BE49-F238E27FC236}">
                <a16:creationId xmlns:a16="http://schemas.microsoft.com/office/drawing/2014/main" id="{E030021D-4F7C-3A47-9153-EF1C9E3553DA}"/>
              </a:ext>
            </a:extLst>
          </p:cNvPr>
          <p:cNvSpPr>
            <a:spLocks noGrp="1"/>
          </p:cNvSpPr>
          <p:nvPr>
            <p:ph type="body" sz="half" idx="35" hasCustomPrompt="1"/>
          </p:nvPr>
        </p:nvSpPr>
        <p:spPr>
          <a:xfrm>
            <a:off x="382612" y="5606290"/>
            <a:ext cx="2068100" cy="317655"/>
          </a:xfrm>
        </p:spPr>
        <p:txBody>
          <a:bodyPr/>
          <a:lstStyle>
            <a:lvl1pPr marL="0" indent="0">
              <a:spcBef>
                <a:spcPts val="0"/>
              </a:spcBef>
              <a:spcAft>
                <a:spcPts val="0"/>
              </a:spcAft>
              <a:buNone/>
              <a:defRPr sz="1260"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18" name="Picture Placeholder 9">
            <a:extLst>
              <a:ext uri="{FF2B5EF4-FFF2-40B4-BE49-F238E27FC236}">
                <a16:creationId xmlns:a16="http://schemas.microsoft.com/office/drawing/2014/main" id="{4E84CA28-AD11-9A4E-8F77-FADACC95110F}"/>
              </a:ext>
            </a:extLst>
          </p:cNvPr>
          <p:cNvSpPr>
            <a:spLocks noGrp="1" noChangeAspect="1"/>
          </p:cNvSpPr>
          <p:nvPr>
            <p:ph type="pic" sz="quarter" idx="36" hasCustomPrompt="1"/>
          </p:nvPr>
        </p:nvSpPr>
        <p:spPr>
          <a:xfrm>
            <a:off x="2647269" y="3916998"/>
            <a:ext cx="1001790" cy="1271904"/>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a:t>
            </a:r>
          </a:p>
        </p:txBody>
      </p:sp>
      <p:sp>
        <p:nvSpPr>
          <p:cNvPr id="19" name="Picture Placeholder 9">
            <a:extLst>
              <a:ext uri="{FF2B5EF4-FFF2-40B4-BE49-F238E27FC236}">
                <a16:creationId xmlns:a16="http://schemas.microsoft.com/office/drawing/2014/main" id="{49BCEC88-B705-0340-813A-9FEF871A33C4}"/>
              </a:ext>
            </a:extLst>
          </p:cNvPr>
          <p:cNvSpPr>
            <a:spLocks noGrp="1" noChangeAspect="1"/>
          </p:cNvSpPr>
          <p:nvPr>
            <p:ph type="pic" sz="quarter" idx="37" hasCustomPrompt="1"/>
          </p:nvPr>
        </p:nvSpPr>
        <p:spPr>
          <a:xfrm>
            <a:off x="4891420" y="3916998"/>
            <a:ext cx="1001790" cy="1271904"/>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a:t>
            </a:r>
          </a:p>
        </p:txBody>
      </p:sp>
      <p:sp>
        <p:nvSpPr>
          <p:cNvPr id="20" name="Picture Placeholder 9">
            <a:extLst>
              <a:ext uri="{FF2B5EF4-FFF2-40B4-BE49-F238E27FC236}">
                <a16:creationId xmlns:a16="http://schemas.microsoft.com/office/drawing/2014/main" id="{A322812A-C2F9-274D-BCA7-448207558D7B}"/>
              </a:ext>
            </a:extLst>
          </p:cNvPr>
          <p:cNvSpPr>
            <a:spLocks noGrp="1" noChangeAspect="1"/>
          </p:cNvSpPr>
          <p:nvPr>
            <p:ph type="pic" sz="quarter" idx="38" hasCustomPrompt="1"/>
          </p:nvPr>
        </p:nvSpPr>
        <p:spPr>
          <a:xfrm>
            <a:off x="7152077" y="3916998"/>
            <a:ext cx="1001790" cy="1271904"/>
          </a:xfrm>
          <a:prstGeom prst="rect">
            <a:avLst/>
          </a:prstGeom>
          <a:solidFill>
            <a:srgbClr val="F0F0F0"/>
          </a:solidFill>
        </p:spPr>
        <p:txBody>
          <a:bodyPr/>
          <a:lstStyle>
            <a:lvl1pPr algn="l">
              <a:defRPr sz="945">
                <a:solidFill>
                  <a:srgbClr val="FF0000"/>
                </a:solidFill>
              </a:defRPr>
            </a:lvl1pPr>
          </a:lstStyle>
          <a:p>
            <a:r>
              <a:rPr lang="en-US" dirty="0"/>
              <a:t>Click icon to add picture. Use “Crop” feature on “Format” tab to resize or reposition picture once added.</a:t>
            </a:r>
          </a:p>
        </p:txBody>
      </p:sp>
      <p:sp>
        <p:nvSpPr>
          <p:cNvPr id="21" name="Text Placeholder 3">
            <a:extLst>
              <a:ext uri="{FF2B5EF4-FFF2-40B4-BE49-F238E27FC236}">
                <a16:creationId xmlns:a16="http://schemas.microsoft.com/office/drawing/2014/main" id="{73B8D74B-B40E-854A-B618-FAC128CA56EC}"/>
              </a:ext>
            </a:extLst>
          </p:cNvPr>
          <p:cNvSpPr>
            <a:spLocks noGrp="1"/>
          </p:cNvSpPr>
          <p:nvPr>
            <p:ph type="body" sz="half" idx="39" hasCustomPrompt="1"/>
          </p:nvPr>
        </p:nvSpPr>
        <p:spPr>
          <a:xfrm>
            <a:off x="2647270" y="5288635"/>
            <a:ext cx="2068100" cy="317655"/>
          </a:xfrm>
        </p:spPr>
        <p:txBody>
          <a:bodyPr/>
          <a:lstStyle>
            <a:lvl1pPr marL="0" indent="0">
              <a:spcBef>
                <a:spcPts val="0"/>
              </a:spcBef>
              <a:spcAft>
                <a:spcPts val="0"/>
              </a:spcAft>
              <a:buNone/>
              <a:defRPr sz="1260"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22" name="Text Placeholder 3">
            <a:extLst>
              <a:ext uri="{FF2B5EF4-FFF2-40B4-BE49-F238E27FC236}">
                <a16:creationId xmlns:a16="http://schemas.microsoft.com/office/drawing/2014/main" id="{A48100EC-709A-E34E-8120-51A53122CD46}"/>
              </a:ext>
            </a:extLst>
          </p:cNvPr>
          <p:cNvSpPr>
            <a:spLocks noGrp="1"/>
          </p:cNvSpPr>
          <p:nvPr>
            <p:ph type="body" sz="half" idx="40" hasCustomPrompt="1"/>
          </p:nvPr>
        </p:nvSpPr>
        <p:spPr>
          <a:xfrm>
            <a:off x="2647270" y="5606290"/>
            <a:ext cx="2068100" cy="317655"/>
          </a:xfrm>
        </p:spPr>
        <p:txBody>
          <a:bodyPr/>
          <a:lstStyle>
            <a:lvl1pPr marL="0" indent="0">
              <a:spcBef>
                <a:spcPts val="0"/>
              </a:spcBef>
              <a:spcAft>
                <a:spcPts val="0"/>
              </a:spcAft>
              <a:buNone/>
              <a:defRPr sz="1260"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23" name="Text Placeholder 3">
            <a:extLst>
              <a:ext uri="{FF2B5EF4-FFF2-40B4-BE49-F238E27FC236}">
                <a16:creationId xmlns:a16="http://schemas.microsoft.com/office/drawing/2014/main" id="{BDF1FDD8-09AB-024B-845D-53DDEC393321}"/>
              </a:ext>
            </a:extLst>
          </p:cNvPr>
          <p:cNvSpPr>
            <a:spLocks noGrp="1"/>
          </p:cNvSpPr>
          <p:nvPr>
            <p:ph type="body" sz="half" idx="41" hasCustomPrompt="1"/>
          </p:nvPr>
        </p:nvSpPr>
        <p:spPr>
          <a:xfrm>
            <a:off x="4887921" y="5288635"/>
            <a:ext cx="2068100" cy="317655"/>
          </a:xfrm>
        </p:spPr>
        <p:txBody>
          <a:bodyPr/>
          <a:lstStyle>
            <a:lvl1pPr marL="0" indent="0">
              <a:spcBef>
                <a:spcPts val="0"/>
              </a:spcBef>
              <a:spcAft>
                <a:spcPts val="0"/>
              </a:spcAft>
              <a:buNone/>
              <a:defRPr sz="1260"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24" name="Text Placeholder 3">
            <a:extLst>
              <a:ext uri="{FF2B5EF4-FFF2-40B4-BE49-F238E27FC236}">
                <a16:creationId xmlns:a16="http://schemas.microsoft.com/office/drawing/2014/main" id="{7B942E85-73C0-6B4F-8030-12ACB150148E}"/>
              </a:ext>
            </a:extLst>
          </p:cNvPr>
          <p:cNvSpPr>
            <a:spLocks noGrp="1"/>
          </p:cNvSpPr>
          <p:nvPr>
            <p:ph type="body" sz="half" idx="42" hasCustomPrompt="1"/>
          </p:nvPr>
        </p:nvSpPr>
        <p:spPr>
          <a:xfrm>
            <a:off x="4887921" y="5606290"/>
            <a:ext cx="2068100" cy="317655"/>
          </a:xfrm>
        </p:spPr>
        <p:txBody>
          <a:bodyPr/>
          <a:lstStyle>
            <a:lvl1pPr marL="0" indent="0">
              <a:spcBef>
                <a:spcPts val="0"/>
              </a:spcBef>
              <a:spcAft>
                <a:spcPts val="0"/>
              </a:spcAft>
              <a:buNone/>
              <a:defRPr sz="1260"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
        <p:nvSpPr>
          <p:cNvPr id="25" name="Text Placeholder 3">
            <a:extLst>
              <a:ext uri="{FF2B5EF4-FFF2-40B4-BE49-F238E27FC236}">
                <a16:creationId xmlns:a16="http://schemas.microsoft.com/office/drawing/2014/main" id="{DD517424-59EB-8446-80CE-FE8A04D323DD}"/>
              </a:ext>
            </a:extLst>
          </p:cNvPr>
          <p:cNvSpPr>
            <a:spLocks noGrp="1"/>
          </p:cNvSpPr>
          <p:nvPr>
            <p:ph type="body" sz="half" idx="43" hasCustomPrompt="1"/>
          </p:nvPr>
        </p:nvSpPr>
        <p:spPr>
          <a:xfrm>
            <a:off x="7152578" y="5288635"/>
            <a:ext cx="2068100" cy="317655"/>
          </a:xfrm>
        </p:spPr>
        <p:txBody>
          <a:bodyPr/>
          <a:lstStyle>
            <a:lvl1pPr marL="0" indent="0">
              <a:spcBef>
                <a:spcPts val="0"/>
              </a:spcBef>
              <a:spcAft>
                <a:spcPts val="0"/>
              </a:spcAft>
              <a:buNone/>
              <a:defRPr sz="1260" b="1">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name</a:t>
            </a:r>
          </a:p>
        </p:txBody>
      </p:sp>
      <p:sp>
        <p:nvSpPr>
          <p:cNvPr id="26" name="Text Placeholder 3">
            <a:extLst>
              <a:ext uri="{FF2B5EF4-FFF2-40B4-BE49-F238E27FC236}">
                <a16:creationId xmlns:a16="http://schemas.microsoft.com/office/drawing/2014/main" id="{143EBE74-ECB3-8940-9968-16E6BF344857}"/>
              </a:ext>
            </a:extLst>
          </p:cNvPr>
          <p:cNvSpPr>
            <a:spLocks noGrp="1"/>
          </p:cNvSpPr>
          <p:nvPr>
            <p:ph type="body" sz="half" idx="44" hasCustomPrompt="1"/>
          </p:nvPr>
        </p:nvSpPr>
        <p:spPr>
          <a:xfrm>
            <a:off x="7152578" y="5606290"/>
            <a:ext cx="2068100" cy="317655"/>
          </a:xfrm>
        </p:spPr>
        <p:txBody>
          <a:bodyPr/>
          <a:lstStyle>
            <a:lvl1pPr marL="0" indent="0">
              <a:spcBef>
                <a:spcPts val="0"/>
              </a:spcBef>
              <a:spcAft>
                <a:spcPts val="0"/>
              </a:spcAft>
              <a:buNone/>
              <a:defRPr sz="1260" b="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Click to add title</a:t>
            </a:r>
          </a:p>
        </p:txBody>
      </p:sp>
    </p:spTree>
    <p:extLst>
      <p:ext uri="{BB962C8B-B14F-4D97-AF65-F5344CB8AC3E}">
        <p14:creationId xmlns:p14="http://schemas.microsoft.com/office/powerpoint/2010/main" val="129830324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QUOTE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3D1D590-820D-DB4B-B4DE-E39929241090}"/>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B3D1D590-820D-DB4B-B4DE-E39929241090}"/>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54EA0D7-47B3-5149-B51A-CABC5742FBE7}"/>
              </a:ext>
            </a:extLst>
          </p:cNvPr>
          <p:cNvSpPr txBox="1"/>
          <p:nvPr/>
        </p:nvSpPr>
        <p:spPr>
          <a:xfrm>
            <a:off x="295343" y="2803604"/>
            <a:ext cx="4174220" cy="1250792"/>
          </a:xfrm>
          <a:prstGeom prst="rect">
            <a:avLst/>
          </a:prstGeom>
          <a:noFill/>
        </p:spPr>
        <p:txBody>
          <a:bodyPr wrap="none" lIns="0" tIns="0" rIns="0" bIns="0" rtlCol="0" anchor="ctr">
            <a:spAutoFit/>
          </a:bodyPr>
          <a:lstStyle/>
          <a:p>
            <a:pPr algn="l"/>
            <a:r>
              <a:rPr lang="en-US" sz="9451" b="1" i="0" dirty="0">
                <a:solidFill>
                  <a:schemeClr val="bg1"/>
                </a:solidFill>
                <a:latin typeface="Arial" panose="020B0604020202020204" pitchFamily="34" charset="0"/>
                <a:cs typeface="Arial" panose="020B0604020202020204" pitchFamily="34" charset="0"/>
              </a:rPr>
              <a:t>Quotes</a:t>
            </a:r>
          </a:p>
        </p:txBody>
      </p:sp>
    </p:spTree>
    <p:extLst>
      <p:ext uri="{BB962C8B-B14F-4D97-AF65-F5344CB8AC3E}">
        <p14:creationId xmlns:p14="http://schemas.microsoft.com/office/powerpoint/2010/main" val="28854671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B160A2B-5371-CA41-BD2F-F42585E23A68}"/>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7B160A2B-5371-CA41-BD2F-F42585E23A68}"/>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6F09CC93-7A2B-5149-9FA1-5215EC8FA590}"/>
              </a:ext>
            </a:extLst>
          </p:cNvPr>
          <p:cNvSpPr>
            <a:spLocks noGrp="1"/>
          </p:cNvSpPr>
          <p:nvPr>
            <p:ph type="body" sz="quarter" idx="10" hasCustomPrompt="1"/>
          </p:nvPr>
        </p:nvSpPr>
        <p:spPr>
          <a:xfrm>
            <a:off x="2027615" y="1609725"/>
            <a:ext cx="5174476" cy="3259138"/>
          </a:xfrm>
        </p:spPr>
        <p:txBody>
          <a:bodyPr/>
          <a:lstStyle>
            <a:lvl1pPr>
              <a:defRPr sz="4253" b="1">
                <a:solidFill>
                  <a:schemeClr val="tx1"/>
                </a:solidFill>
              </a:defRPr>
            </a:lvl1pPr>
          </a:lstStyle>
          <a:p>
            <a:pPr lvl="0"/>
            <a:r>
              <a:rPr lang="en-US" dirty="0"/>
              <a:t>Click to add quote</a:t>
            </a:r>
          </a:p>
        </p:txBody>
      </p:sp>
      <p:sp>
        <p:nvSpPr>
          <p:cNvPr id="8" name="Text Placeholder 3">
            <a:extLst>
              <a:ext uri="{FF2B5EF4-FFF2-40B4-BE49-F238E27FC236}">
                <a16:creationId xmlns:a16="http://schemas.microsoft.com/office/drawing/2014/main" id="{2C68D909-7F77-144F-A778-CADD0466B483}"/>
              </a:ext>
            </a:extLst>
          </p:cNvPr>
          <p:cNvSpPr>
            <a:spLocks noGrp="1"/>
          </p:cNvSpPr>
          <p:nvPr>
            <p:ph type="body" sz="half" idx="2" hasCustomPrompt="1"/>
          </p:nvPr>
        </p:nvSpPr>
        <p:spPr>
          <a:xfrm>
            <a:off x="2064526" y="4979816"/>
            <a:ext cx="2818317" cy="803619"/>
          </a:xfrm>
        </p:spPr>
        <p:txBody>
          <a:bodyPr anchor="t"/>
          <a:lstStyle>
            <a:lvl1pPr marL="141286" indent="-141286">
              <a:lnSpc>
                <a:spcPct val="100000"/>
              </a:lnSpc>
              <a:buFont typeface="System Font Regular"/>
              <a:buChar char="–"/>
              <a:tabLst/>
              <a:defRPr lang="en-US" sz="1575" smtClean="0">
                <a:solidFill>
                  <a:schemeClr val="tx1"/>
                </a:solidFill>
                <a:effectLst/>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r>
              <a:rPr lang="en-US" dirty="0">
                <a:effectLst/>
                <a:latin typeface="Arial" panose="020B0604020202020204" pitchFamily="34" charset="0"/>
              </a:rPr>
              <a:t>Click to add author</a:t>
            </a:r>
          </a:p>
        </p:txBody>
      </p:sp>
      <p:sp>
        <p:nvSpPr>
          <p:cNvPr id="6" name="Freeform 5">
            <a:extLst>
              <a:ext uri="{FF2B5EF4-FFF2-40B4-BE49-F238E27FC236}">
                <a16:creationId xmlns:a16="http://schemas.microsoft.com/office/drawing/2014/main" id="{38B824F2-72DB-8E4A-837E-43B3592A8AC7}"/>
              </a:ext>
            </a:extLst>
          </p:cNvPr>
          <p:cNvSpPr/>
          <p:nvPr userDrawn="1"/>
        </p:nvSpPr>
        <p:spPr>
          <a:xfrm rot="10800000" flipH="1">
            <a:off x="345701" y="1545861"/>
            <a:ext cx="1681914" cy="1184065"/>
          </a:xfrm>
          <a:custGeom>
            <a:avLst/>
            <a:gdLst>
              <a:gd name="connsiteX0" fmla="*/ 0 w 2135411"/>
              <a:gd name="connsiteY0" fmla="*/ 1184065 h 1184065"/>
              <a:gd name="connsiteX1" fmla="*/ 998349 w 2135411"/>
              <a:gd name="connsiteY1" fmla="*/ 1184065 h 1184065"/>
              <a:gd name="connsiteX2" fmla="*/ 1137062 w 2135411"/>
              <a:gd name="connsiteY2" fmla="*/ 1184065 h 1184065"/>
              <a:gd name="connsiteX3" fmla="*/ 2135411 w 2135411"/>
              <a:gd name="connsiteY3" fmla="*/ 1184065 h 1184065"/>
              <a:gd name="connsiteX4" fmla="*/ 998349 w 2135411"/>
              <a:gd name="connsiteY4" fmla="*/ 0 h 1184065"/>
              <a:gd name="connsiteX5" fmla="*/ 998349 w 2135411"/>
              <a:gd name="connsiteY5" fmla="*/ 1039618 h 1184065"/>
              <a:gd name="connsiteX6" fmla="*/ 0 w 2135411"/>
              <a:gd name="connsiteY6" fmla="*/ 0 h 118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5411" h="1184065">
                <a:moveTo>
                  <a:pt x="0" y="1184065"/>
                </a:moveTo>
                <a:lnTo>
                  <a:pt x="998349" y="1184065"/>
                </a:lnTo>
                <a:lnTo>
                  <a:pt x="1137062" y="1184065"/>
                </a:lnTo>
                <a:lnTo>
                  <a:pt x="2135411" y="1184065"/>
                </a:lnTo>
                <a:lnTo>
                  <a:pt x="998349" y="0"/>
                </a:lnTo>
                <a:lnTo>
                  <a:pt x="998349" y="1039618"/>
                </a:lnTo>
                <a:lnTo>
                  <a:pt x="0" y="0"/>
                </a:lnTo>
                <a:close/>
              </a:path>
            </a:pathLst>
          </a:cu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75" dirty="0">
              <a:solidFill>
                <a:srgbClr val="5990DA"/>
              </a:solidFill>
              <a:latin typeface="Arial" panose="020B0604020202020204" pitchFamily="34" charset="0"/>
            </a:endParaRPr>
          </a:p>
        </p:txBody>
      </p:sp>
      <p:sp>
        <p:nvSpPr>
          <p:cNvPr id="9" name="Freeform 8">
            <a:extLst>
              <a:ext uri="{FF2B5EF4-FFF2-40B4-BE49-F238E27FC236}">
                <a16:creationId xmlns:a16="http://schemas.microsoft.com/office/drawing/2014/main" id="{7A8EFBD6-43C0-4747-9C55-03D713F0E09E}"/>
              </a:ext>
            </a:extLst>
          </p:cNvPr>
          <p:cNvSpPr/>
          <p:nvPr userDrawn="1"/>
        </p:nvSpPr>
        <p:spPr>
          <a:xfrm flipH="1">
            <a:off x="6826156" y="4188036"/>
            <a:ext cx="1681914" cy="1184065"/>
          </a:xfrm>
          <a:custGeom>
            <a:avLst/>
            <a:gdLst>
              <a:gd name="connsiteX0" fmla="*/ 998349 w 2135411"/>
              <a:gd name="connsiteY0" fmla="*/ 0 h 1184065"/>
              <a:gd name="connsiteX1" fmla="*/ 998349 w 2135411"/>
              <a:gd name="connsiteY1" fmla="*/ 1039618 h 1184065"/>
              <a:gd name="connsiteX2" fmla="*/ 0 w 2135411"/>
              <a:gd name="connsiteY2" fmla="*/ 0 h 1184065"/>
              <a:gd name="connsiteX3" fmla="*/ 0 w 2135411"/>
              <a:gd name="connsiteY3" fmla="*/ 1184065 h 1184065"/>
              <a:gd name="connsiteX4" fmla="*/ 998349 w 2135411"/>
              <a:gd name="connsiteY4" fmla="*/ 1184065 h 1184065"/>
              <a:gd name="connsiteX5" fmla="*/ 1137062 w 2135411"/>
              <a:gd name="connsiteY5" fmla="*/ 1184065 h 1184065"/>
              <a:gd name="connsiteX6" fmla="*/ 2135411 w 2135411"/>
              <a:gd name="connsiteY6" fmla="*/ 1184065 h 118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5411" h="1184065">
                <a:moveTo>
                  <a:pt x="998349" y="0"/>
                </a:moveTo>
                <a:lnTo>
                  <a:pt x="998349" y="1039618"/>
                </a:lnTo>
                <a:lnTo>
                  <a:pt x="0" y="0"/>
                </a:lnTo>
                <a:lnTo>
                  <a:pt x="0" y="1184065"/>
                </a:lnTo>
                <a:lnTo>
                  <a:pt x="998349" y="1184065"/>
                </a:lnTo>
                <a:lnTo>
                  <a:pt x="1137062" y="1184065"/>
                </a:lnTo>
                <a:lnTo>
                  <a:pt x="2135411" y="1184065"/>
                </a:lnTo>
                <a:close/>
              </a:path>
            </a:pathLst>
          </a:cu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75" dirty="0">
              <a:solidFill>
                <a:srgbClr val="06AB5E"/>
              </a:solidFill>
              <a:latin typeface="Arial" panose="020B0604020202020204" pitchFamily="34" charset="0"/>
            </a:endParaRPr>
          </a:p>
        </p:txBody>
      </p:sp>
    </p:spTree>
    <p:extLst>
      <p:ext uri="{BB962C8B-B14F-4D97-AF65-F5344CB8AC3E}">
        <p14:creationId xmlns:p14="http://schemas.microsoft.com/office/powerpoint/2010/main" val="372718083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B160A2B-5371-CA41-BD2F-F42585E23A68}"/>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7B160A2B-5371-CA41-BD2F-F42585E23A68}"/>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6F09CC93-7A2B-5149-9FA1-5215EC8FA590}"/>
              </a:ext>
            </a:extLst>
          </p:cNvPr>
          <p:cNvSpPr>
            <a:spLocks noGrp="1"/>
          </p:cNvSpPr>
          <p:nvPr>
            <p:ph type="body" sz="quarter" idx="10" hasCustomPrompt="1"/>
          </p:nvPr>
        </p:nvSpPr>
        <p:spPr>
          <a:xfrm>
            <a:off x="2027615" y="1609725"/>
            <a:ext cx="5149206" cy="3255264"/>
          </a:xfrm>
        </p:spPr>
        <p:txBody>
          <a:bodyPr/>
          <a:lstStyle>
            <a:lvl1pPr>
              <a:defRPr sz="4253" b="1">
                <a:solidFill>
                  <a:schemeClr val="bg1"/>
                </a:solidFill>
              </a:defRPr>
            </a:lvl1pPr>
          </a:lstStyle>
          <a:p>
            <a:pPr lvl="0"/>
            <a:r>
              <a:rPr lang="en-US" dirty="0"/>
              <a:t>Click to add quote</a:t>
            </a:r>
          </a:p>
        </p:txBody>
      </p:sp>
      <p:sp>
        <p:nvSpPr>
          <p:cNvPr id="8" name="Text Placeholder 3">
            <a:extLst>
              <a:ext uri="{FF2B5EF4-FFF2-40B4-BE49-F238E27FC236}">
                <a16:creationId xmlns:a16="http://schemas.microsoft.com/office/drawing/2014/main" id="{2C68D909-7F77-144F-A778-CADD0466B483}"/>
              </a:ext>
            </a:extLst>
          </p:cNvPr>
          <p:cNvSpPr>
            <a:spLocks noGrp="1"/>
          </p:cNvSpPr>
          <p:nvPr>
            <p:ph type="body" sz="half" idx="2" hasCustomPrompt="1"/>
          </p:nvPr>
        </p:nvSpPr>
        <p:spPr>
          <a:xfrm>
            <a:off x="2064526" y="4979816"/>
            <a:ext cx="2818317" cy="803619"/>
          </a:xfrm>
        </p:spPr>
        <p:txBody>
          <a:bodyPr anchor="t"/>
          <a:lstStyle>
            <a:lvl1pPr marL="141286" indent="-141286">
              <a:lnSpc>
                <a:spcPct val="100000"/>
              </a:lnSpc>
              <a:buFont typeface="System Font Regular"/>
              <a:buChar char="–"/>
              <a:tabLst/>
              <a:defRPr lang="en-US" sz="1575" smtClean="0">
                <a:solidFill>
                  <a:schemeClr val="bg1"/>
                </a:solidFill>
                <a:effectLst/>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r>
              <a:rPr lang="en-US" dirty="0">
                <a:effectLst/>
                <a:latin typeface="Arial" panose="020B0604020202020204" pitchFamily="34" charset="0"/>
              </a:rPr>
              <a:t>Click to add author</a:t>
            </a:r>
          </a:p>
        </p:txBody>
      </p:sp>
      <p:sp>
        <p:nvSpPr>
          <p:cNvPr id="9" name="TextBox 8">
            <a:extLst>
              <a:ext uri="{FF2B5EF4-FFF2-40B4-BE49-F238E27FC236}">
                <a16:creationId xmlns:a16="http://schemas.microsoft.com/office/drawing/2014/main" id="{02A92D50-B69F-614A-9C8F-D600BB0D9EB1}"/>
              </a:ext>
            </a:extLst>
          </p:cNvPr>
          <p:cNvSpPr txBox="1"/>
          <p:nvPr/>
        </p:nvSpPr>
        <p:spPr>
          <a:xfrm>
            <a:off x="9190168" y="6516007"/>
            <a:ext cx="220064" cy="96950"/>
          </a:xfrm>
          <a:prstGeom prst="rect">
            <a:avLst/>
          </a:prstGeom>
          <a:noFill/>
        </p:spPr>
        <p:txBody>
          <a:bodyPr wrap="square" lIns="0" tIns="0" rIns="0" bIns="0" rtlCol="0">
            <a:spAutoFit/>
          </a:bodyPr>
          <a:lstStyle/>
          <a:p>
            <a:pPr marL="0" marR="0" lvl="0" indent="0" algn="r" defTabSz="360091" rtl="0" eaLnBrk="1" fontAlgn="auto" latinLnBrk="0" hangingPunct="1">
              <a:lnSpc>
                <a:spcPct val="100000"/>
              </a:lnSpc>
              <a:spcBef>
                <a:spcPts val="0"/>
              </a:spcBef>
              <a:spcAft>
                <a:spcPts val="0"/>
              </a:spcAft>
              <a:buClrTx/>
              <a:buSzTx/>
              <a:buFontTx/>
              <a:buNone/>
              <a:tabLst/>
              <a:defRPr/>
            </a:pPr>
            <a:fld id="{0B2884B6-D4BF-C444-8DD3-A349AF38F97C}" type="slidenum">
              <a:rPr lang="en-US" sz="630" kern="1200" smtClean="0">
                <a:solidFill>
                  <a:schemeClr val="bg1"/>
                </a:solidFill>
                <a:effectLst/>
                <a:latin typeface="+mn-lt"/>
                <a:ea typeface="+mn-ea"/>
                <a:cs typeface="+mn-cs"/>
              </a:rPr>
              <a:pPr marL="0" marR="0" lvl="0" indent="0" algn="r" defTabSz="360091" rtl="0" eaLnBrk="1" fontAlgn="auto" latinLnBrk="0" hangingPunct="1">
                <a:lnSpc>
                  <a:spcPct val="100000"/>
                </a:lnSpc>
                <a:spcBef>
                  <a:spcPts val="0"/>
                </a:spcBef>
                <a:spcAft>
                  <a:spcPts val="0"/>
                </a:spcAft>
                <a:buClrTx/>
                <a:buSzTx/>
                <a:buFontTx/>
                <a:buNone/>
                <a:tabLst/>
                <a:defRPr/>
              </a:pPr>
              <a:t>‹#›</a:t>
            </a:fld>
            <a:endParaRPr lang="en-US" sz="630" kern="1200" dirty="0">
              <a:solidFill>
                <a:schemeClr val="bg1"/>
              </a:solidFill>
              <a:effectLst/>
              <a:latin typeface="+mn-lt"/>
              <a:ea typeface="+mn-ea"/>
              <a:cs typeface="+mn-cs"/>
            </a:endParaRPr>
          </a:p>
        </p:txBody>
      </p:sp>
      <p:sp>
        <p:nvSpPr>
          <p:cNvPr id="6" name="Freeform 5">
            <a:extLst>
              <a:ext uri="{FF2B5EF4-FFF2-40B4-BE49-F238E27FC236}">
                <a16:creationId xmlns:a16="http://schemas.microsoft.com/office/drawing/2014/main" id="{38B824F2-72DB-8E4A-837E-43B3592A8AC7}"/>
              </a:ext>
            </a:extLst>
          </p:cNvPr>
          <p:cNvSpPr/>
          <p:nvPr userDrawn="1"/>
        </p:nvSpPr>
        <p:spPr>
          <a:xfrm rot="10800000" flipH="1">
            <a:off x="345701" y="1545861"/>
            <a:ext cx="1681914" cy="1184065"/>
          </a:xfrm>
          <a:custGeom>
            <a:avLst/>
            <a:gdLst>
              <a:gd name="connsiteX0" fmla="*/ 0 w 2135411"/>
              <a:gd name="connsiteY0" fmla="*/ 1184065 h 1184065"/>
              <a:gd name="connsiteX1" fmla="*/ 998349 w 2135411"/>
              <a:gd name="connsiteY1" fmla="*/ 1184065 h 1184065"/>
              <a:gd name="connsiteX2" fmla="*/ 1137062 w 2135411"/>
              <a:gd name="connsiteY2" fmla="*/ 1184065 h 1184065"/>
              <a:gd name="connsiteX3" fmla="*/ 2135411 w 2135411"/>
              <a:gd name="connsiteY3" fmla="*/ 1184065 h 1184065"/>
              <a:gd name="connsiteX4" fmla="*/ 998349 w 2135411"/>
              <a:gd name="connsiteY4" fmla="*/ 0 h 1184065"/>
              <a:gd name="connsiteX5" fmla="*/ 998349 w 2135411"/>
              <a:gd name="connsiteY5" fmla="*/ 1039618 h 1184065"/>
              <a:gd name="connsiteX6" fmla="*/ 0 w 2135411"/>
              <a:gd name="connsiteY6" fmla="*/ 0 h 118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5411" h="1184065">
                <a:moveTo>
                  <a:pt x="0" y="1184065"/>
                </a:moveTo>
                <a:lnTo>
                  <a:pt x="998349" y="1184065"/>
                </a:lnTo>
                <a:lnTo>
                  <a:pt x="1137062" y="1184065"/>
                </a:lnTo>
                <a:lnTo>
                  <a:pt x="2135411" y="1184065"/>
                </a:lnTo>
                <a:lnTo>
                  <a:pt x="998349" y="0"/>
                </a:lnTo>
                <a:lnTo>
                  <a:pt x="998349" y="1039618"/>
                </a:lnTo>
                <a:lnTo>
                  <a:pt x="0" y="0"/>
                </a:lnTo>
                <a:close/>
              </a:path>
            </a:pathLst>
          </a:cu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75" dirty="0">
              <a:solidFill>
                <a:srgbClr val="5990DA"/>
              </a:solidFill>
              <a:latin typeface="Arial" panose="020B0604020202020204" pitchFamily="34" charset="0"/>
            </a:endParaRPr>
          </a:p>
        </p:txBody>
      </p:sp>
      <p:sp>
        <p:nvSpPr>
          <p:cNvPr id="10" name="Freeform 9">
            <a:extLst>
              <a:ext uri="{FF2B5EF4-FFF2-40B4-BE49-F238E27FC236}">
                <a16:creationId xmlns:a16="http://schemas.microsoft.com/office/drawing/2014/main" id="{7A8EFBD6-43C0-4747-9C55-03D713F0E09E}"/>
              </a:ext>
            </a:extLst>
          </p:cNvPr>
          <p:cNvSpPr/>
          <p:nvPr userDrawn="1"/>
        </p:nvSpPr>
        <p:spPr>
          <a:xfrm flipH="1">
            <a:off x="6826156" y="4188036"/>
            <a:ext cx="1681914" cy="1184065"/>
          </a:xfrm>
          <a:custGeom>
            <a:avLst/>
            <a:gdLst>
              <a:gd name="connsiteX0" fmla="*/ 998349 w 2135411"/>
              <a:gd name="connsiteY0" fmla="*/ 0 h 1184065"/>
              <a:gd name="connsiteX1" fmla="*/ 998349 w 2135411"/>
              <a:gd name="connsiteY1" fmla="*/ 1039618 h 1184065"/>
              <a:gd name="connsiteX2" fmla="*/ 0 w 2135411"/>
              <a:gd name="connsiteY2" fmla="*/ 0 h 1184065"/>
              <a:gd name="connsiteX3" fmla="*/ 0 w 2135411"/>
              <a:gd name="connsiteY3" fmla="*/ 1184065 h 1184065"/>
              <a:gd name="connsiteX4" fmla="*/ 998349 w 2135411"/>
              <a:gd name="connsiteY4" fmla="*/ 1184065 h 1184065"/>
              <a:gd name="connsiteX5" fmla="*/ 1137062 w 2135411"/>
              <a:gd name="connsiteY5" fmla="*/ 1184065 h 1184065"/>
              <a:gd name="connsiteX6" fmla="*/ 2135411 w 2135411"/>
              <a:gd name="connsiteY6" fmla="*/ 1184065 h 118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5411" h="1184065">
                <a:moveTo>
                  <a:pt x="998349" y="0"/>
                </a:moveTo>
                <a:lnTo>
                  <a:pt x="998349" y="1039618"/>
                </a:lnTo>
                <a:lnTo>
                  <a:pt x="0" y="0"/>
                </a:lnTo>
                <a:lnTo>
                  <a:pt x="0" y="1184065"/>
                </a:lnTo>
                <a:lnTo>
                  <a:pt x="998349" y="1184065"/>
                </a:lnTo>
                <a:lnTo>
                  <a:pt x="1137062" y="1184065"/>
                </a:lnTo>
                <a:lnTo>
                  <a:pt x="2135411" y="1184065"/>
                </a:lnTo>
                <a:close/>
              </a:path>
            </a:pathLst>
          </a:cu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75" dirty="0">
              <a:solidFill>
                <a:srgbClr val="06AB5E"/>
              </a:solidFill>
              <a:latin typeface="Arial" panose="020B0604020202020204" pitchFamily="34" charset="0"/>
            </a:endParaRPr>
          </a:p>
        </p:txBody>
      </p:sp>
    </p:spTree>
    <p:extLst>
      <p:ext uri="{BB962C8B-B14F-4D97-AF65-F5344CB8AC3E}">
        <p14:creationId xmlns:p14="http://schemas.microsoft.com/office/powerpoint/2010/main" val="70366239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AGENDA+DIVIDER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3D1D590-820D-DB4B-B4DE-E39929241090}"/>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B3D1D590-820D-DB4B-B4DE-E39929241090}"/>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5064E14D-7EB8-984D-B09A-CDFF8DFEAAB9}"/>
              </a:ext>
            </a:extLst>
          </p:cNvPr>
          <p:cNvSpPr txBox="1"/>
          <p:nvPr/>
        </p:nvSpPr>
        <p:spPr>
          <a:xfrm>
            <a:off x="295343" y="2178209"/>
            <a:ext cx="5488682" cy="2501582"/>
          </a:xfrm>
          <a:prstGeom prst="rect">
            <a:avLst/>
          </a:prstGeom>
          <a:noFill/>
        </p:spPr>
        <p:txBody>
          <a:bodyPr wrap="none" lIns="0" tIns="0" rIns="0" bIns="0" rtlCol="0" anchor="ctr">
            <a:spAutoFit/>
          </a:bodyPr>
          <a:lstStyle/>
          <a:p>
            <a:pPr algn="l"/>
            <a:r>
              <a:rPr lang="en-US" sz="9451" b="1" i="0" dirty="0">
                <a:solidFill>
                  <a:schemeClr val="bg1"/>
                </a:solidFill>
                <a:latin typeface="Arial" panose="020B0604020202020204" pitchFamily="34" charset="0"/>
                <a:cs typeface="Arial" panose="020B0604020202020204" pitchFamily="34" charset="0"/>
              </a:rPr>
              <a:t>Agenda +</a:t>
            </a:r>
          </a:p>
          <a:p>
            <a:pPr algn="l"/>
            <a:r>
              <a:rPr lang="en-US" sz="9451" b="1" i="0" dirty="0">
                <a:solidFill>
                  <a:schemeClr val="bg1"/>
                </a:solidFill>
                <a:latin typeface="Arial" panose="020B0604020202020204" pitchFamily="34" charset="0"/>
                <a:cs typeface="Arial" panose="020B0604020202020204" pitchFamily="34" charset="0"/>
              </a:rPr>
              <a:t>Dividers</a:t>
            </a:r>
          </a:p>
        </p:txBody>
      </p:sp>
    </p:spTree>
    <p:extLst>
      <p:ext uri="{BB962C8B-B14F-4D97-AF65-F5344CB8AC3E}">
        <p14:creationId xmlns:p14="http://schemas.microsoft.com/office/powerpoint/2010/main" val="251819041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5AFEB67-91FA-AF46-907B-E0F184EFDDD9}"/>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15AFEB67-91FA-AF46-907B-E0F184EFDDD9}"/>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5" name="Text Placeholder 3">
            <a:extLst>
              <a:ext uri="{FF2B5EF4-FFF2-40B4-BE49-F238E27FC236}">
                <a16:creationId xmlns:a16="http://schemas.microsoft.com/office/drawing/2014/main" id="{0A192DE0-80AD-0F4F-926B-A532DCA048C7}"/>
              </a:ext>
            </a:extLst>
          </p:cNvPr>
          <p:cNvSpPr>
            <a:spLocks noGrp="1"/>
          </p:cNvSpPr>
          <p:nvPr>
            <p:ph type="body" sz="half" idx="17" hasCustomPrompt="1"/>
          </p:nvPr>
        </p:nvSpPr>
        <p:spPr>
          <a:xfrm>
            <a:off x="4141203" y="4901185"/>
            <a:ext cx="5081475" cy="1454372"/>
          </a:xfrm>
          <a:noFill/>
        </p:spPr>
        <p:txBody>
          <a:bodyPr wrap="square" lIns="0" tIns="0" rIns="0" bIns="0" rtlCol="0">
            <a:spAutoFit/>
          </a:bodyPr>
          <a:lstStyle>
            <a:lvl1pPr marL="0" indent="0" algn="r">
              <a:buNone/>
              <a:defRPr lang="en-US" sz="9451" b="1" dirty="0">
                <a:solidFill>
                  <a:schemeClr val="tx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Add title</a:t>
            </a:r>
          </a:p>
        </p:txBody>
      </p:sp>
      <p:sp>
        <p:nvSpPr>
          <p:cNvPr id="14" name="Text Placeholder 13">
            <a:extLst>
              <a:ext uri="{FF2B5EF4-FFF2-40B4-BE49-F238E27FC236}">
                <a16:creationId xmlns:a16="http://schemas.microsoft.com/office/drawing/2014/main" id="{BBFED26F-A95B-E44E-8707-E9C9C09E6F92}"/>
              </a:ext>
            </a:extLst>
          </p:cNvPr>
          <p:cNvSpPr>
            <a:spLocks noGrp="1"/>
          </p:cNvSpPr>
          <p:nvPr>
            <p:ph type="body" sz="quarter" idx="12" hasCustomPrompt="1"/>
          </p:nvPr>
        </p:nvSpPr>
        <p:spPr>
          <a:xfrm>
            <a:off x="382611" y="361950"/>
            <a:ext cx="4328757" cy="5759450"/>
          </a:xfrm>
        </p:spPr>
        <p:txBody>
          <a:bodyPr/>
          <a:lstStyle>
            <a:lvl1pPr marL="183797" indent="-183797">
              <a:lnSpc>
                <a:spcPct val="90000"/>
              </a:lnSpc>
              <a:spcBef>
                <a:spcPts val="709"/>
              </a:spcBef>
              <a:buFont typeface="+mj-lt"/>
              <a:buAutoNum type="arabicPeriod"/>
              <a:tabLst/>
              <a:defRPr/>
            </a:lvl1pPr>
            <a:lvl2pPr>
              <a:buNone/>
              <a:defRPr/>
            </a:lvl2pPr>
          </a:lstStyle>
          <a:p>
            <a:pPr lvl="0"/>
            <a:r>
              <a:rPr lang="en-US" dirty="0"/>
              <a:t>Click to add topic</a:t>
            </a:r>
          </a:p>
        </p:txBody>
      </p:sp>
    </p:spTree>
    <p:extLst>
      <p:ext uri="{BB962C8B-B14F-4D97-AF65-F5344CB8AC3E}">
        <p14:creationId xmlns:p14="http://schemas.microsoft.com/office/powerpoint/2010/main" val="391212433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1_Agenda: blue">
    <p:bg>
      <p:bgPr>
        <a:gradFill>
          <a:gsLst>
            <a:gs pos="30000">
              <a:schemeClr val="accent1"/>
            </a:gs>
            <a:gs pos="100000">
              <a:schemeClr val="accent4"/>
            </a:gs>
          </a:gsLst>
          <a:lin ang="18900000" scaled="0"/>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5AFEB67-91FA-AF46-907B-E0F184EFDDD9}"/>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15AFEB67-91FA-AF46-907B-E0F184EFDDD9}"/>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4" name="Text Placeholder 13">
            <a:extLst>
              <a:ext uri="{FF2B5EF4-FFF2-40B4-BE49-F238E27FC236}">
                <a16:creationId xmlns:a16="http://schemas.microsoft.com/office/drawing/2014/main" id="{BBFED26F-A95B-E44E-8707-E9C9C09E6F92}"/>
              </a:ext>
            </a:extLst>
          </p:cNvPr>
          <p:cNvSpPr>
            <a:spLocks noGrp="1"/>
          </p:cNvSpPr>
          <p:nvPr>
            <p:ph type="body" sz="quarter" idx="12" hasCustomPrompt="1"/>
          </p:nvPr>
        </p:nvSpPr>
        <p:spPr>
          <a:xfrm>
            <a:off x="382611" y="361950"/>
            <a:ext cx="4328757" cy="5759450"/>
          </a:xfrm>
        </p:spPr>
        <p:txBody>
          <a:bodyPr/>
          <a:lstStyle>
            <a:lvl1pPr marL="183797" indent="-183797">
              <a:lnSpc>
                <a:spcPct val="90000"/>
              </a:lnSpc>
              <a:spcBef>
                <a:spcPts val="591"/>
              </a:spcBef>
              <a:buFont typeface="+mj-lt"/>
              <a:buAutoNum type="arabicPeriod"/>
              <a:tabLst/>
              <a:defRPr>
                <a:solidFill>
                  <a:schemeClr val="bg1"/>
                </a:solidFill>
              </a:defRPr>
            </a:lvl1pPr>
            <a:lvl2pPr>
              <a:buNone/>
              <a:defRPr/>
            </a:lvl2pPr>
          </a:lstStyle>
          <a:p>
            <a:pPr lvl="0"/>
            <a:r>
              <a:rPr lang="en-US" dirty="0"/>
              <a:t>Click to add topic</a:t>
            </a:r>
          </a:p>
        </p:txBody>
      </p:sp>
      <p:sp>
        <p:nvSpPr>
          <p:cNvPr id="5" name="Text Placeholder 3">
            <a:extLst>
              <a:ext uri="{FF2B5EF4-FFF2-40B4-BE49-F238E27FC236}">
                <a16:creationId xmlns:a16="http://schemas.microsoft.com/office/drawing/2014/main" id="{DB6C0D33-0FFA-6147-9164-8C2E0B03F17F}"/>
              </a:ext>
            </a:extLst>
          </p:cNvPr>
          <p:cNvSpPr>
            <a:spLocks noGrp="1"/>
          </p:cNvSpPr>
          <p:nvPr>
            <p:ph type="body" sz="half" idx="17" hasCustomPrompt="1"/>
          </p:nvPr>
        </p:nvSpPr>
        <p:spPr>
          <a:xfrm>
            <a:off x="4141203" y="4901185"/>
            <a:ext cx="5078974" cy="1454372"/>
          </a:xfrm>
          <a:noFill/>
        </p:spPr>
        <p:txBody>
          <a:bodyPr wrap="square" lIns="0" tIns="0" rIns="0" bIns="0" rtlCol="0">
            <a:spAutoFit/>
          </a:bodyPr>
          <a:lstStyle>
            <a:lvl1pPr marL="0" indent="0" algn="r">
              <a:buNone/>
              <a:defRPr lang="en-US" sz="9451" b="1" dirty="0">
                <a:solidFill>
                  <a:schemeClr val="bg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Add title</a:t>
            </a:r>
          </a:p>
        </p:txBody>
      </p:sp>
    </p:spTree>
    <p:extLst>
      <p:ext uri="{BB962C8B-B14F-4D97-AF65-F5344CB8AC3E}">
        <p14:creationId xmlns:p14="http://schemas.microsoft.com/office/powerpoint/2010/main" val="7555632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2_Agenda: blue">
    <p:bg>
      <p:bgPr>
        <a:gradFill>
          <a:gsLst>
            <a:gs pos="60000">
              <a:schemeClr val="tx1"/>
            </a:gs>
            <a:gs pos="100000">
              <a:schemeClr val="accent4"/>
            </a:gs>
          </a:gsLst>
          <a:lin ang="18900000" scaled="0"/>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5AFEB67-91FA-AF46-907B-E0F184EFDDD9}"/>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15AFEB67-91FA-AF46-907B-E0F184EFDDD9}"/>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4" name="Text Placeholder 13">
            <a:extLst>
              <a:ext uri="{FF2B5EF4-FFF2-40B4-BE49-F238E27FC236}">
                <a16:creationId xmlns:a16="http://schemas.microsoft.com/office/drawing/2014/main" id="{BBFED26F-A95B-E44E-8707-E9C9C09E6F92}"/>
              </a:ext>
            </a:extLst>
          </p:cNvPr>
          <p:cNvSpPr>
            <a:spLocks noGrp="1"/>
          </p:cNvSpPr>
          <p:nvPr>
            <p:ph type="body" sz="quarter" idx="12" hasCustomPrompt="1"/>
          </p:nvPr>
        </p:nvSpPr>
        <p:spPr>
          <a:xfrm>
            <a:off x="382611" y="361950"/>
            <a:ext cx="4328757" cy="5759450"/>
          </a:xfrm>
        </p:spPr>
        <p:txBody>
          <a:bodyPr/>
          <a:lstStyle>
            <a:lvl1pPr marL="183797" indent="-183797">
              <a:lnSpc>
                <a:spcPct val="90000"/>
              </a:lnSpc>
              <a:spcBef>
                <a:spcPts val="591"/>
              </a:spcBef>
              <a:buFont typeface="+mj-lt"/>
              <a:buAutoNum type="arabicPeriod"/>
              <a:tabLst/>
              <a:defRPr>
                <a:solidFill>
                  <a:schemeClr val="bg1"/>
                </a:solidFill>
              </a:defRPr>
            </a:lvl1pPr>
            <a:lvl2pPr>
              <a:buNone/>
              <a:defRPr/>
            </a:lvl2pPr>
          </a:lstStyle>
          <a:p>
            <a:pPr lvl="0"/>
            <a:r>
              <a:rPr lang="en-US" dirty="0"/>
              <a:t>Click to add topic</a:t>
            </a:r>
          </a:p>
        </p:txBody>
      </p:sp>
      <p:sp>
        <p:nvSpPr>
          <p:cNvPr id="5" name="Text Placeholder 3">
            <a:extLst>
              <a:ext uri="{FF2B5EF4-FFF2-40B4-BE49-F238E27FC236}">
                <a16:creationId xmlns:a16="http://schemas.microsoft.com/office/drawing/2014/main" id="{DB6C0D33-0FFA-6147-9164-8C2E0B03F17F}"/>
              </a:ext>
            </a:extLst>
          </p:cNvPr>
          <p:cNvSpPr>
            <a:spLocks noGrp="1"/>
          </p:cNvSpPr>
          <p:nvPr>
            <p:ph type="body" sz="half" idx="17" hasCustomPrompt="1"/>
          </p:nvPr>
        </p:nvSpPr>
        <p:spPr>
          <a:xfrm>
            <a:off x="4141203" y="4901185"/>
            <a:ext cx="5078974" cy="1454372"/>
          </a:xfrm>
          <a:noFill/>
        </p:spPr>
        <p:txBody>
          <a:bodyPr wrap="square" lIns="0" tIns="0" rIns="0" bIns="0" rtlCol="0">
            <a:spAutoFit/>
          </a:bodyPr>
          <a:lstStyle>
            <a:lvl1pPr marL="0" indent="0" algn="r">
              <a:buNone/>
              <a:defRPr lang="en-US" sz="9451" b="1" dirty="0">
                <a:solidFill>
                  <a:schemeClr val="bg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Add title</a:t>
            </a:r>
          </a:p>
        </p:txBody>
      </p:sp>
    </p:spTree>
    <p:extLst>
      <p:ext uri="{BB962C8B-B14F-4D97-AF65-F5344CB8AC3E}">
        <p14:creationId xmlns:p14="http://schemas.microsoft.com/office/powerpoint/2010/main" val="296240628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Agenda: blue">
    <p:bg>
      <p:bgPr>
        <a:solidFill>
          <a:schemeClr val="tx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5AFEB67-91FA-AF46-907B-E0F184EFDDD9}"/>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15AFEB67-91FA-AF46-907B-E0F184EFDDD9}"/>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4" name="Text Placeholder 13">
            <a:extLst>
              <a:ext uri="{FF2B5EF4-FFF2-40B4-BE49-F238E27FC236}">
                <a16:creationId xmlns:a16="http://schemas.microsoft.com/office/drawing/2014/main" id="{BBFED26F-A95B-E44E-8707-E9C9C09E6F92}"/>
              </a:ext>
            </a:extLst>
          </p:cNvPr>
          <p:cNvSpPr>
            <a:spLocks noGrp="1"/>
          </p:cNvSpPr>
          <p:nvPr>
            <p:ph type="body" sz="quarter" idx="12" hasCustomPrompt="1"/>
          </p:nvPr>
        </p:nvSpPr>
        <p:spPr>
          <a:xfrm>
            <a:off x="382611" y="361950"/>
            <a:ext cx="4328757" cy="5759450"/>
          </a:xfrm>
        </p:spPr>
        <p:txBody>
          <a:bodyPr/>
          <a:lstStyle>
            <a:lvl1pPr marL="183797" indent="-183797">
              <a:lnSpc>
                <a:spcPct val="90000"/>
              </a:lnSpc>
              <a:spcBef>
                <a:spcPts val="591"/>
              </a:spcBef>
              <a:buFont typeface="+mj-lt"/>
              <a:buAutoNum type="arabicPeriod"/>
              <a:tabLst/>
              <a:defRPr>
                <a:solidFill>
                  <a:schemeClr val="bg1"/>
                </a:solidFill>
              </a:defRPr>
            </a:lvl1pPr>
            <a:lvl2pPr>
              <a:buNone/>
              <a:defRPr/>
            </a:lvl2pPr>
          </a:lstStyle>
          <a:p>
            <a:pPr lvl="0"/>
            <a:r>
              <a:rPr lang="en-US" dirty="0"/>
              <a:t>Click to add topic</a:t>
            </a:r>
          </a:p>
        </p:txBody>
      </p:sp>
      <p:sp>
        <p:nvSpPr>
          <p:cNvPr id="5" name="Text Placeholder 3">
            <a:extLst>
              <a:ext uri="{FF2B5EF4-FFF2-40B4-BE49-F238E27FC236}">
                <a16:creationId xmlns:a16="http://schemas.microsoft.com/office/drawing/2014/main" id="{DB6C0D33-0FFA-6147-9164-8C2E0B03F17F}"/>
              </a:ext>
            </a:extLst>
          </p:cNvPr>
          <p:cNvSpPr>
            <a:spLocks noGrp="1"/>
          </p:cNvSpPr>
          <p:nvPr>
            <p:ph type="body" sz="half" idx="17" hasCustomPrompt="1"/>
          </p:nvPr>
        </p:nvSpPr>
        <p:spPr>
          <a:xfrm>
            <a:off x="4141203" y="4901185"/>
            <a:ext cx="5078974" cy="1454372"/>
          </a:xfrm>
          <a:noFill/>
        </p:spPr>
        <p:txBody>
          <a:bodyPr wrap="square" lIns="0" tIns="0" rIns="0" bIns="0" rtlCol="0">
            <a:spAutoFit/>
          </a:bodyPr>
          <a:lstStyle>
            <a:lvl1pPr marL="0" indent="0" algn="r">
              <a:buNone/>
              <a:defRPr lang="en-US" sz="9451" b="1" dirty="0">
                <a:solidFill>
                  <a:schemeClr val="bg1"/>
                </a:solidFill>
              </a:defRPr>
            </a:lvl1pPr>
            <a:lvl2pPr marL="360091" indent="0">
              <a:buNone/>
              <a:defRPr sz="945"/>
            </a:lvl2pPr>
            <a:lvl3pPr marL="720181" indent="0">
              <a:buNone/>
              <a:defRPr sz="788"/>
            </a:lvl3pPr>
            <a:lvl4pPr marL="1080272" indent="0">
              <a:buNone/>
              <a:defRPr sz="709"/>
            </a:lvl4pPr>
            <a:lvl5pPr marL="1440363" indent="0">
              <a:buNone/>
              <a:defRPr sz="709"/>
            </a:lvl5pPr>
            <a:lvl6pPr marL="1800454" indent="0">
              <a:buNone/>
              <a:defRPr sz="709"/>
            </a:lvl6pPr>
            <a:lvl7pPr marL="2160544" indent="0">
              <a:buNone/>
              <a:defRPr sz="709"/>
            </a:lvl7pPr>
            <a:lvl8pPr marL="2520635" indent="0">
              <a:buNone/>
              <a:defRPr sz="709"/>
            </a:lvl8pPr>
            <a:lvl9pPr marL="2880726" indent="0">
              <a:buNone/>
              <a:defRPr sz="709"/>
            </a:lvl9pPr>
          </a:lstStyle>
          <a:p>
            <a:pPr lvl="0"/>
            <a:r>
              <a:rPr lang="en-US" dirty="0"/>
              <a:t>Add title</a:t>
            </a:r>
          </a:p>
        </p:txBody>
      </p:sp>
    </p:spTree>
    <p:extLst>
      <p:ext uri="{BB962C8B-B14F-4D97-AF65-F5344CB8AC3E}">
        <p14:creationId xmlns:p14="http://schemas.microsoft.com/office/powerpoint/2010/main" val="217270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5613" y="382588"/>
            <a:ext cx="8686800" cy="690562"/>
          </a:xfrm>
        </p:spPr>
        <p:txBody>
          <a:bodyPr/>
          <a:lstStyle/>
          <a:p>
            <a:r>
              <a:rPr lang="en-US"/>
              <a:t>Click to edit Master title style</a:t>
            </a:r>
          </a:p>
        </p:txBody>
      </p:sp>
      <p:sp>
        <p:nvSpPr>
          <p:cNvPr id="3" name="Table Placeholder 2"/>
          <p:cNvSpPr>
            <a:spLocks noGrp="1"/>
          </p:cNvSpPr>
          <p:nvPr>
            <p:ph type="tbl" idx="1"/>
          </p:nvPr>
        </p:nvSpPr>
        <p:spPr>
          <a:xfrm>
            <a:off x="455613" y="1277938"/>
            <a:ext cx="8686800" cy="4987925"/>
          </a:xfrm>
        </p:spPr>
        <p:txBody>
          <a:bodyPr/>
          <a:lstStyle/>
          <a:p>
            <a:pPr lvl="0"/>
            <a:endParaRPr lang="en-US" noProof="0" dirty="0"/>
          </a:p>
        </p:txBody>
      </p:sp>
      <p:sp>
        <p:nvSpPr>
          <p:cNvPr id="4" name="SlideNumber"/>
          <p:cNvSpPr>
            <a:spLocks noGrp="1" noChangeArrowheads="1"/>
          </p:cNvSpPr>
          <p:nvPr>
            <p:ph type="sldNum" sz="quarter" idx="10"/>
            <p:custDataLst>
              <p:tags r:id="rId1"/>
            </p:custDataLst>
          </p:nvPr>
        </p:nvSpPr>
        <p:spPr>
          <a:ln/>
        </p:spPr>
        <p:txBody>
          <a:bodyPr/>
          <a:lstStyle>
            <a:lvl1pPr>
              <a:defRPr/>
            </a:lvl1pPr>
          </a:lstStyle>
          <a:p>
            <a:pPr>
              <a:defRPr/>
            </a:pPr>
            <a:fld id="{F075E7C5-4B9F-4F26-A60A-61629EF06B9C}" type="slidenum">
              <a:rPr lang="en-US">
                <a:solidFill>
                  <a:srgbClr val="002C77"/>
                </a:solidFill>
              </a:rPr>
              <a:pPr>
                <a:defRPr/>
              </a:pPr>
              <a:t>‹#›</a:t>
            </a:fld>
            <a:endParaRPr lang="en-US" dirty="0">
              <a:solidFill>
                <a:srgbClr val="002C77"/>
              </a:solidFill>
            </a:endParaRPr>
          </a:p>
        </p:txBody>
      </p:sp>
      <p:sp>
        <p:nvSpPr>
          <p:cNvPr id="5" name="Date" hidden="1"/>
          <p:cNvSpPr>
            <a:spLocks noGrp="1" noChangeArrowheads="1"/>
          </p:cNvSpPr>
          <p:nvPr>
            <p:ph type="dt" sz="half" idx="11"/>
            <p:custDataLst>
              <p:tags r:id="rId2"/>
            </p:custDataLst>
          </p:nvPr>
        </p:nvSpPr>
        <p:spPr>
          <a:ln/>
        </p:spPr>
        <p:txBody>
          <a:bodyPr/>
          <a:lstStyle>
            <a:lvl1pPr>
              <a:defRPr/>
            </a:lvl1pPr>
          </a:lstStyle>
          <a:p>
            <a:pPr>
              <a:defRPr/>
            </a:pPr>
            <a:fld id="{51C52E32-BF1C-4046-AC68-321893762EAD}" type="datetime4">
              <a:rPr lang="en-US" smtClean="0"/>
              <a:t>May 31, 2025</a:t>
            </a:fld>
            <a:endParaRPr lang="en-US" dirty="0"/>
          </a:p>
        </p:txBody>
      </p:sp>
    </p:spTree>
    <p:extLst>
      <p:ext uri="{BB962C8B-B14F-4D97-AF65-F5344CB8AC3E}">
        <p14:creationId xmlns:p14="http://schemas.microsoft.com/office/powerpoint/2010/main" val="49564221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F35F0BD-312C-BA46-9B91-926E8ADFBF29}"/>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5F35F0BD-312C-BA46-9B91-926E8ADFBF29}"/>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32" name="Text Placeholder 31">
            <a:extLst>
              <a:ext uri="{FF2B5EF4-FFF2-40B4-BE49-F238E27FC236}">
                <a16:creationId xmlns:a16="http://schemas.microsoft.com/office/drawing/2014/main" id="{5CC233EE-2A87-264A-ADED-2C5F6769BB11}"/>
              </a:ext>
            </a:extLst>
          </p:cNvPr>
          <p:cNvSpPr>
            <a:spLocks noGrp="1"/>
          </p:cNvSpPr>
          <p:nvPr>
            <p:ph type="body" sz="quarter" idx="10" hasCustomPrompt="1"/>
          </p:nvPr>
        </p:nvSpPr>
        <p:spPr>
          <a:xfrm>
            <a:off x="345701" y="265694"/>
            <a:ext cx="6579410" cy="5847080"/>
          </a:xfrm>
        </p:spPr>
        <p:txBody>
          <a:bodyPr/>
          <a:lstStyle>
            <a:lvl1pPr>
              <a:lnSpc>
                <a:spcPct val="90000"/>
              </a:lnSpc>
              <a:defRPr sz="4253" b="1">
                <a:solidFill>
                  <a:schemeClr val="tx1"/>
                </a:solidFill>
              </a:defRPr>
            </a:lvl1pPr>
          </a:lstStyle>
          <a:p>
            <a:pPr lvl="0"/>
            <a:r>
              <a:rPr lang="en-US" dirty="0"/>
              <a:t>This slide is for </a:t>
            </a:r>
            <a:br>
              <a:rPr lang="en-US" dirty="0"/>
            </a:br>
            <a:r>
              <a:rPr lang="en-US" dirty="0"/>
              <a:t>divider, statement </a:t>
            </a:r>
            <a:br>
              <a:rPr lang="en-US" dirty="0"/>
            </a:br>
            <a:r>
              <a:rPr lang="en-US" dirty="0"/>
              <a:t>or takeaway.</a:t>
            </a:r>
          </a:p>
        </p:txBody>
      </p:sp>
      <p:sp>
        <p:nvSpPr>
          <p:cNvPr id="4" name="Text Placeholder 3">
            <a:extLst>
              <a:ext uri="{FF2B5EF4-FFF2-40B4-BE49-F238E27FC236}">
                <a16:creationId xmlns:a16="http://schemas.microsoft.com/office/drawing/2014/main" id="{EC6640C2-CD65-C94F-B11E-7497C284F0C7}"/>
              </a:ext>
            </a:extLst>
          </p:cNvPr>
          <p:cNvSpPr txBox="1">
            <a:spLocks/>
          </p:cNvSpPr>
          <p:nvPr userDrawn="1"/>
        </p:nvSpPr>
        <p:spPr>
          <a:xfrm>
            <a:off x="6198421" y="628400"/>
            <a:ext cx="4991127" cy="5628095"/>
          </a:xfrm>
          <a:prstGeom prst="rect">
            <a:avLst/>
          </a:prstGeom>
        </p:spPr>
        <p:txBody>
          <a:bodyPr/>
          <a:lstStyle>
            <a:lvl1pPr marL="0" indent="0" algn="l" defTabSz="457200" rtl="0" eaLnBrk="1" latinLnBrk="0" hangingPunct="1">
              <a:spcBef>
                <a:spcPts val="0"/>
              </a:spcBef>
              <a:spcAft>
                <a:spcPts val="600"/>
              </a:spcAft>
              <a:buFont typeface="Arial"/>
              <a:buNone/>
              <a:defRPr sz="1800" b="0" kern="1200">
                <a:solidFill>
                  <a:schemeClr val="tx2"/>
                </a:solidFill>
                <a:latin typeface="+mn-lt"/>
                <a:ea typeface="+mn-ea"/>
                <a:cs typeface="+mn-cs"/>
              </a:defRPr>
            </a:lvl1pPr>
            <a:lvl2pPr marL="228600" indent="-225425" algn="l" defTabSz="457200" rtl="0" eaLnBrk="1" latinLnBrk="0" hangingPunct="1">
              <a:spcBef>
                <a:spcPts val="0"/>
              </a:spcBef>
              <a:spcAft>
                <a:spcPts val="600"/>
              </a:spcAft>
              <a:buFont typeface="Arial" panose="020B0604020202020204" pitchFamily="34" charset="0"/>
              <a:buChar char="•"/>
              <a:tabLst/>
              <a:defRPr sz="1500" kern="1200">
                <a:solidFill>
                  <a:schemeClr val="tx2"/>
                </a:solidFill>
                <a:latin typeface="+mn-lt"/>
                <a:ea typeface="+mn-ea"/>
                <a:cs typeface="+mn-cs"/>
              </a:defRPr>
            </a:lvl2pPr>
            <a:lvl3pPr marL="4572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3pPr>
            <a:lvl4pPr marL="6858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4pPr>
            <a:lvl5pPr marL="9144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5pPr>
            <a:lvl6pPr marL="1146175" indent="-227013" algn="l" defTabSz="457200" rtl="0" eaLnBrk="1" latinLnBrk="0" hangingPunct="1">
              <a:spcBef>
                <a:spcPts val="0"/>
              </a:spcBef>
              <a:spcAft>
                <a:spcPts val="600"/>
              </a:spcAft>
              <a:buFont typeface="Arial"/>
              <a:buChar char="•"/>
              <a:tabLst/>
              <a:defRPr sz="1200" kern="1200">
                <a:solidFill>
                  <a:schemeClr val="tx2"/>
                </a:solidFill>
                <a:latin typeface="+mn-lt"/>
                <a:ea typeface="+mn-ea"/>
                <a:cs typeface="+mn-cs"/>
              </a:defRPr>
            </a:lvl6pPr>
            <a:lvl7pPr marL="1374775" indent="-228600" algn="l" defTabSz="457200" rtl="0" eaLnBrk="1" latinLnBrk="0" hangingPunct="1">
              <a:spcBef>
                <a:spcPts val="0"/>
              </a:spcBef>
              <a:spcAft>
                <a:spcPts val="600"/>
              </a:spcAft>
              <a:buFont typeface="System Font Regular"/>
              <a:buChar char="–"/>
              <a:tabLst/>
              <a:defRPr sz="1200" kern="1200">
                <a:solidFill>
                  <a:schemeClr val="tx2"/>
                </a:solidFill>
                <a:latin typeface="+mn-lt"/>
                <a:ea typeface="+mn-ea"/>
                <a:cs typeface="+mn-cs"/>
              </a:defRPr>
            </a:lvl7pPr>
            <a:lvl8pPr marL="1601788" indent="-227013" algn="l" defTabSz="457200" rtl="0" eaLnBrk="1" latinLnBrk="0" hangingPunct="1">
              <a:spcBef>
                <a:spcPts val="0"/>
              </a:spcBef>
              <a:spcAft>
                <a:spcPts val="600"/>
              </a:spcAft>
              <a:buFont typeface="Arial"/>
              <a:buChar char="•"/>
              <a:tabLst/>
              <a:defRPr sz="1200" kern="1200">
                <a:solidFill>
                  <a:schemeClr val="tx2"/>
                </a:solidFill>
                <a:latin typeface="+mn-lt"/>
                <a:ea typeface="+mn-ea"/>
                <a:cs typeface="+mn-cs"/>
              </a:defRPr>
            </a:lvl8pPr>
            <a:lvl9pPr marL="1830388" indent="-219075" algn="l" defTabSz="457200" rtl="0" eaLnBrk="1" latinLnBrk="0" hangingPunct="1">
              <a:spcBef>
                <a:spcPts val="0"/>
              </a:spcBef>
              <a:spcAft>
                <a:spcPts val="600"/>
              </a:spcAft>
              <a:buFont typeface="System Font Regular"/>
              <a:buChar char="–"/>
              <a:tabLst/>
              <a:defRPr sz="1200" kern="1200">
                <a:solidFill>
                  <a:schemeClr val="tx2"/>
                </a:solidFill>
                <a:latin typeface="+mn-lt"/>
                <a:ea typeface="+mn-ea"/>
                <a:cs typeface="+mn-cs"/>
              </a:defRPr>
            </a:lvl9pPr>
          </a:lstStyle>
          <a:p>
            <a:r>
              <a:rPr lang="en-US" sz="39380" b="1" dirty="0">
                <a:solidFill>
                  <a:schemeClr val="accent1"/>
                </a:solidFill>
              </a:rPr>
              <a:t>2</a:t>
            </a:r>
          </a:p>
        </p:txBody>
      </p:sp>
    </p:spTree>
    <p:extLst>
      <p:ext uri="{BB962C8B-B14F-4D97-AF65-F5344CB8AC3E}">
        <p14:creationId xmlns:p14="http://schemas.microsoft.com/office/powerpoint/2010/main" val="97305813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1_Divider: blue">
    <p:bg>
      <p:bgPr>
        <a:gradFill>
          <a:gsLst>
            <a:gs pos="30000">
              <a:schemeClr val="accent1"/>
            </a:gs>
            <a:gs pos="100000">
              <a:schemeClr val="accent4"/>
            </a:gs>
          </a:gsLst>
          <a:lin ang="18900000" scaled="0"/>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F35F0BD-312C-BA46-9B91-926E8ADFBF29}"/>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5F35F0BD-312C-BA46-9B91-926E8ADFBF29}"/>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7" name="Text Placeholder 31">
            <a:extLst>
              <a:ext uri="{FF2B5EF4-FFF2-40B4-BE49-F238E27FC236}">
                <a16:creationId xmlns:a16="http://schemas.microsoft.com/office/drawing/2014/main" id="{C06AFCA8-B142-954A-B5B3-D20CE87B1662}"/>
              </a:ext>
            </a:extLst>
          </p:cNvPr>
          <p:cNvSpPr>
            <a:spLocks noGrp="1"/>
          </p:cNvSpPr>
          <p:nvPr>
            <p:ph type="body" sz="quarter" idx="10" hasCustomPrompt="1"/>
          </p:nvPr>
        </p:nvSpPr>
        <p:spPr>
          <a:xfrm>
            <a:off x="345701" y="265694"/>
            <a:ext cx="6579410" cy="5847080"/>
          </a:xfrm>
        </p:spPr>
        <p:txBody>
          <a:bodyPr/>
          <a:lstStyle>
            <a:lvl1pPr>
              <a:lnSpc>
                <a:spcPct val="90000"/>
              </a:lnSpc>
              <a:defRPr sz="4253" b="1">
                <a:solidFill>
                  <a:schemeClr val="bg1"/>
                </a:solidFill>
              </a:defRPr>
            </a:lvl1pPr>
          </a:lstStyle>
          <a:p>
            <a:pPr lvl="0"/>
            <a:r>
              <a:rPr lang="en-US" dirty="0"/>
              <a:t>This slide is for </a:t>
            </a:r>
            <a:br>
              <a:rPr lang="en-US" dirty="0"/>
            </a:br>
            <a:r>
              <a:rPr lang="en-US" dirty="0"/>
              <a:t>divider, statement </a:t>
            </a:r>
            <a:br>
              <a:rPr lang="en-US" dirty="0"/>
            </a:br>
            <a:r>
              <a:rPr lang="en-US" dirty="0"/>
              <a:t>or takeaway.</a:t>
            </a:r>
          </a:p>
        </p:txBody>
      </p:sp>
      <p:sp>
        <p:nvSpPr>
          <p:cNvPr id="4" name="Text Placeholder 3">
            <a:extLst>
              <a:ext uri="{FF2B5EF4-FFF2-40B4-BE49-F238E27FC236}">
                <a16:creationId xmlns:a16="http://schemas.microsoft.com/office/drawing/2014/main" id="{EC6640C2-CD65-C94F-B11E-7497C284F0C7}"/>
              </a:ext>
            </a:extLst>
          </p:cNvPr>
          <p:cNvSpPr txBox="1">
            <a:spLocks/>
          </p:cNvSpPr>
          <p:nvPr userDrawn="1"/>
        </p:nvSpPr>
        <p:spPr>
          <a:xfrm>
            <a:off x="6198421" y="628400"/>
            <a:ext cx="4991127" cy="5628095"/>
          </a:xfrm>
          <a:prstGeom prst="rect">
            <a:avLst/>
          </a:prstGeom>
        </p:spPr>
        <p:txBody>
          <a:bodyPr/>
          <a:lstStyle>
            <a:lvl1pPr marL="0" indent="0" algn="l" defTabSz="457200" rtl="0" eaLnBrk="1" latinLnBrk="0" hangingPunct="1">
              <a:spcBef>
                <a:spcPts val="0"/>
              </a:spcBef>
              <a:spcAft>
                <a:spcPts val="600"/>
              </a:spcAft>
              <a:buFont typeface="Arial"/>
              <a:buNone/>
              <a:defRPr sz="1800" b="0" kern="1200">
                <a:solidFill>
                  <a:schemeClr val="tx2"/>
                </a:solidFill>
                <a:latin typeface="+mn-lt"/>
                <a:ea typeface="+mn-ea"/>
                <a:cs typeface="+mn-cs"/>
              </a:defRPr>
            </a:lvl1pPr>
            <a:lvl2pPr marL="228600" indent="-225425" algn="l" defTabSz="457200" rtl="0" eaLnBrk="1" latinLnBrk="0" hangingPunct="1">
              <a:spcBef>
                <a:spcPts val="0"/>
              </a:spcBef>
              <a:spcAft>
                <a:spcPts val="600"/>
              </a:spcAft>
              <a:buFont typeface="Arial" panose="020B0604020202020204" pitchFamily="34" charset="0"/>
              <a:buChar char="•"/>
              <a:tabLst/>
              <a:defRPr sz="1500" kern="1200">
                <a:solidFill>
                  <a:schemeClr val="tx2"/>
                </a:solidFill>
                <a:latin typeface="+mn-lt"/>
                <a:ea typeface="+mn-ea"/>
                <a:cs typeface="+mn-cs"/>
              </a:defRPr>
            </a:lvl2pPr>
            <a:lvl3pPr marL="4572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3pPr>
            <a:lvl4pPr marL="6858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4pPr>
            <a:lvl5pPr marL="9144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5pPr>
            <a:lvl6pPr marL="1146175" indent="-227013" algn="l" defTabSz="457200" rtl="0" eaLnBrk="1" latinLnBrk="0" hangingPunct="1">
              <a:spcBef>
                <a:spcPts val="0"/>
              </a:spcBef>
              <a:spcAft>
                <a:spcPts val="600"/>
              </a:spcAft>
              <a:buFont typeface="Arial"/>
              <a:buChar char="•"/>
              <a:tabLst/>
              <a:defRPr sz="1200" kern="1200">
                <a:solidFill>
                  <a:schemeClr val="tx2"/>
                </a:solidFill>
                <a:latin typeface="+mn-lt"/>
                <a:ea typeface="+mn-ea"/>
                <a:cs typeface="+mn-cs"/>
              </a:defRPr>
            </a:lvl6pPr>
            <a:lvl7pPr marL="1374775" indent="-228600" algn="l" defTabSz="457200" rtl="0" eaLnBrk="1" latinLnBrk="0" hangingPunct="1">
              <a:spcBef>
                <a:spcPts val="0"/>
              </a:spcBef>
              <a:spcAft>
                <a:spcPts val="600"/>
              </a:spcAft>
              <a:buFont typeface="System Font Regular"/>
              <a:buChar char="–"/>
              <a:tabLst/>
              <a:defRPr sz="1200" kern="1200">
                <a:solidFill>
                  <a:schemeClr val="tx2"/>
                </a:solidFill>
                <a:latin typeface="+mn-lt"/>
                <a:ea typeface="+mn-ea"/>
                <a:cs typeface="+mn-cs"/>
              </a:defRPr>
            </a:lvl7pPr>
            <a:lvl8pPr marL="1601788" indent="-227013" algn="l" defTabSz="457200" rtl="0" eaLnBrk="1" latinLnBrk="0" hangingPunct="1">
              <a:spcBef>
                <a:spcPts val="0"/>
              </a:spcBef>
              <a:spcAft>
                <a:spcPts val="600"/>
              </a:spcAft>
              <a:buFont typeface="Arial"/>
              <a:buChar char="•"/>
              <a:tabLst/>
              <a:defRPr sz="1200" kern="1200">
                <a:solidFill>
                  <a:schemeClr val="tx2"/>
                </a:solidFill>
                <a:latin typeface="+mn-lt"/>
                <a:ea typeface="+mn-ea"/>
                <a:cs typeface="+mn-cs"/>
              </a:defRPr>
            </a:lvl8pPr>
            <a:lvl9pPr marL="1830388" indent="-219075" algn="l" defTabSz="457200" rtl="0" eaLnBrk="1" latinLnBrk="0" hangingPunct="1">
              <a:spcBef>
                <a:spcPts val="0"/>
              </a:spcBef>
              <a:spcAft>
                <a:spcPts val="600"/>
              </a:spcAft>
              <a:buFont typeface="System Font Regular"/>
              <a:buChar char="–"/>
              <a:tabLst/>
              <a:defRPr sz="1200" kern="1200">
                <a:solidFill>
                  <a:schemeClr val="tx2"/>
                </a:solidFill>
                <a:latin typeface="+mn-lt"/>
                <a:ea typeface="+mn-ea"/>
                <a:cs typeface="+mn-cs"/>
              </a:defRPr>
            </a:lvl9pPr>
          </a:lstStyle>
          <a:p>
            <a:r>
              <a:rPr lang="en-US" sz="39380" b="1" dirty="0">
                <a:solidFill>
                  <a:schemeClr val="bg1"/>
                </a:solidFill>
              </a:rPr>
              <a:t>2</a:t>
            </a:r>
          </a:p>
        </p:txBody>
      </p:sp>
    </p:spTree>
    <p:extLst>
      <p:ext uri="{BB962C8B-B14F-4D97-AF65-F5344CB8AC3E}">
        <p14:creationId xmlns:p14="http://schemas.microsoft.com/office/powerpoint/2010/main" val="33792354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1_Divider">
    <p:bg>
      <p:bgPr>
        <a:gradFill>
          <a:gsLst>
            <a:gs pos="60000">
              <a:schemeClr val="tx1"/>
            </a:gs>
            <a:gs pos="100000">
              <a:schemeClr val="accent4"/>
            </a:gs>
          </a:gsLst>
          <a:lin ang="18900000" scaled="0"/>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F35F0BD-312C-BA46-9B91-926E8ADFBF29}"/>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5F35F0BD-312C-BA46-9B91-926E8ADFBF29}"/>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32" name="Text Placeholder 31">
            <a:extLst>
              <a:ext uri="{FF2B5EF4-FFF2-40B4-BE49-F238E27FC236}">
                <a16:creationId xmlns:a16="http://schemas.microsoft.com/office/drawing/2014/main" id="{5CC233EE-2A87-264A-ADED-2C5F6769BB11}"/>
              </a:ext>
            </a:extLst>
          </p:cNvPr>
          <p:cNvSpPr>
            <a:spLocks noGrp="1"/>
          </p:cNvSpPr>
          <p:nvPr>
            <p:ph type="body" sz="quarter" idx="10" hasCustomPrompt="1"/>
          </p:nvPr>
        </p:nvSpPr>
        <p:spPr>
          <a:xfrm>
            <a:off x="345701" y="265694"/>
            <a:ext cx="6579410" cy="5847080"/>
          </a:xfrm>
        </p:spPr>
        <p:txBody>
          <a:bodyPr/>
          <a:lstStyle>
            <a:lvl1pPr>
              <a:lnSpc>
                <a:spcPct val="90000"/>
              </a:lnSpc>
              <a:defRPr sz="4253" b="1">
                <a:solidFill>
                  <a:schemeClr val="bg1"/>
                </a:solidFill>
              </a:defRPr>
            </a:lvl1pPr>
          </a:lstStyle>
          <a:p>
            <a:pPr lvl="0"/>
            <a:r>
              <a:rPr lang="en-US" dirty="0"/>
              <a:t>This slide is for </a:t>
            </a:r>
            <a:br>
              <a:rPr lang="en-US" dirty="0"/>
            </a:br>
            <a:r>
              <a:rPr lang="en-US" dirty="0"/>
              <a:t>divider, statement </a:t>
            </a:r>
            <a:br>
              <a:rPr lang="en-US" dirty="0"/>
            </a:br>
            <a:r>
              <a:rPr lang="en-US" dirty="0"/>
              <a:t>or takeaway.</a:t>
            </a:r>
          </a:p>
        </p:txBody>
      </p:sp>
      <p:sp>
        <p:nvSpPr>
          <p:cNvPr id="4" name="Text Placeholder 3">
            <a:extLst>
              <a:ext uri="{FF2B5EF4-FFF2-40B4-BE49-F238E27FC236}">
                <a16:creationId xmlns:a16="http://schemas.microsoft.com/office/drawing/2014/main" id="{EC6640C2-CD65-C94F-B11E-7497C284F0C7}"/>
              </a:ext>
            </a:extLst>
          </p:cNvPr>
          <p:cNvSpPr txBox="1">
            <a:spLocks/>
          </p:cNvSpPr>
          <p:nvPr userDrawn="1"/>
        </p:nvSpPr>
        <p:spPr>
          <a:xfrm>
            <a:off x="6198421" y="628400"/>
            <a:ext cx="4991127" cy="5628095"/>
          </a:xfrm>
          <a:prstGeom prst="rect">
            <a:avLst/>
          </a:prstGeom>
        </p:spPr>
        <p:txBody>
          <a:bodyPr/>
          <a:lstStyle>
            <a:lvl1pPr marL="0" indent="0" algn="l" defTabSz="457200" rtl="0" eaLnBrk="1" latinLnBrk="0" hangingPunct="1">
              <a:spcBef>
                <a:spcPts val="0"/>
              </a:spcBef>
              <a:spcAft>
                <a:spcPts val="600"/>
              </a:spcAft>
              <a:buFont typeface="Arial"/>
              <a:buNone/>
              <a:defRPr sz="1800" b="0" kern="1200">
                <a:solidFill>
                  <a:schemeClr val="tx2"/>
                </a:solidFill>
                <a:latin typeface="+mn-lt"/>
                <a:ea typeface="+mn-ea"/>
                <a:cs typeface="+mn-cs"/>
              </a:defRPr>
            </a:lvl1pPr>
            <a:lvl2pPr marL="228600" indent="-225425" algn="l" defTabSz="457200" rtl="0" eaLnBrk="1" latinLnBrk="0" hangingPunct="1">
              <a:spcBef>
                <a:spcPts val="0"/>
              </a:spcBef>
              <a:spcAft>
                <a:spcPts val="600"/>
              </a:spcAft>
              <a:buFont typeface="Arial" panose="020B0604020202020204" pitchFamily="34" charset="0"/>
              <a:buChar char="•"/>
              <a:tabLst/>
              <a:defRPr sz="1500" kern="1200">
                <a:solidFill>
                  <a:schemeClr val="tx2"/>
                </a:solidFill>
                <a:latin typeface="+mn-lt"/>
                <a:ea typeface="+mn-ea"/>
                <a:cs typeface="+mn-cs"/>
              </a:defRPr>
            </a:lvl2pPr>
            <a:lvl3pPr marL="4572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3pPr>
            <a:lvl4pPr marL="6858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4pPr>
            <a:lvl5pPr marL="9144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5pPr>
            <a:lvl6pPr marL="1146175" indent="-227013" algn="l" defTabSz="457200" rtl="0" eaLnBrk="1" latinLnBrk="0" hangingPunct="1">
              <a:spcBef>
                <a:spcPts val="0"/>
              </a:spcBef>
              <a:spcAft>
                <a:spcPts val="600"/>
              </a:spcAft>
              <a:buFont typeface="Arial"/>
              <a:buChar char="•"/>
              <a:tabLst/>
              <a:defRPr sz="1200" kern="1200">
                <a:solidFill>
                  <a:schemeClr val="tx2"/>
                </a:solidFill>
                <a:latin typeface="+mn-lt"/>
                <a:ea typeface="+mn-ea"/>
                <a:cs typeface="+mn-cs"/>
              </a:defRPr>
            </a:lvl6pPr>
            <a:lvl7pPr marL="1374775" indent="-228600" algn="l" defTabSz="457200" rtl="0" eaLnBrk="1" latinLnBrk="0" hangingPunct="1">
              <a:spcBef>
                <a:spcPts val="0"/>
              </a:spcBef>
              <a:spcAft>
                <a:spcPts val="600"/>
              </a:spcAft>
              <a:buFont typeface="System Font Regular"/>
              <a:buChar char="–"/>
              <a:tabLst/>
              <a:defRPr sz="1200" kern="1200">
                <a:solidFill>
                  <a:schemeClr val="tx2"/>
                </a:solidFill>
                <a:latin typeface="+mn-lt"/>
                <a:ea typeface="+mn-ea"/>
                <a:cs typeface="+mn-cs"/>
              </a:defRPr>
            </a:lvl7pPr>
            <a:lvl8pPr marL="1601788" indent="-227013" algn="l" defTabSz="457200" rtl="0" eaLnBrk="1" latinLnBrk="0" hangingPunct="1">
              <a:spcBef>
                <a:spcPts val="0"/>
              </a:spcBef>
              <a:spcAft>
                <a:spcPts val="600"/>
              </a:spcAft>
              <a:buFont typeface="Arial"/>
              <a:buChar char="•"/>
              <a:tabLst/>
              <a:defRPr sz="1200" kern="1200">
                <a:solidFill>
                  <a:schemeClr val="tx2"/>
                </a:solidFill>
                <a:latin typeface="+mn-lt"/>
                <a:ea typeface="+mn-ea"/>
                <a:cs typeface="+mn-cs"/>
              </a:defRPr>
            </a:lvl8pPr>
            <a:lvl9pPr marL="1830388" indent="-219075" algn="l" defTabSz="457200" rtl="0" eaLnBrk="1" latinLnBrk="0" hangingPunct="1">
              <a:spcBef>
                <a:spcPts val="0"/>
              </a:spcBef>
              <a:spcAft>
                <a:spcPts val="600"/>
              </a:spcAft>
              <a:buFont typeface="System Font Regular"/>
              <a:buChar char="–"/>
              <a:tabLst/>
              <a:defRPr sz="1200" kern="1200">
                <a:solidFill>
                  <a:schemeClr val="tx2"/>
                </a:solidFill>
                <a:latin typeface="+mn-lt"/>
                <a:ea typeface="+mn-ea"/>
                <a:cs typeface="+mn-cs"/>
              </a:defRPr>
            </a:lvl9pPr>
          </a:lstStyle>
          <a:p>
            <a:r>
              <a:rPr lang="en-US" sz="39380" b="1" dirty="0">
                <a:solidFill>
                  <a:schemeClr val="bg1"/>
                </a:solidFill>
              </a:rPr>
              <a:t>2</a:t>
            </a:r>
          </a:p>
        </p:txBody>
      </p:sp>
    </p:spTree>
    <p:extLst>
      <p:ext uri="{BB962C8B-B14F-4D97-AF65-F5344CB8AC3E}">
        <p14:creationId xmlns:p14="http://schemas.microsoft.com/office/powerpoint/2010/main" val="94901131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Divider: blue">
    <p:bg>
      <p:bgPr>
        <a:solidFill>
          <a:schemeClr val="tx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F35F0BD-312C-BA46-9B91-926E8ADFBF29}"/>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5F35F0BD-312C-BA46-9B91-926E8ADFBF29}"/>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7" name="Text Placeholder 31">
            <a:extLst>
              <a:ext uri="{FF2B5EF4-FFF2-40B4-BE49-F238E27FC236}">
                <a16:creationId xmlns:a16="http://schemas.microsoft.com/office/drawing/2014/main" id="{C06AFCA8-B142-954A-B5B3-D20CE87B1662}"/>
              </a:ext>
            </a:extLst>
          </p:cNvPr>
          <p:cNvSpPr>
            <a:spLocks noGrp="1"/>
          </p:cNvSpPr>
          <p:nvPr>
            <p:ph type="body" sz="quarter" idx="10" hasCustomPrompt="1"/>
          </p:nvPr>
        </p:nvSpPr>
        <p:spPr>
          <a:xfrm>
            <a:off x="345701" y="265694"/>
            <a:ext cx="6579410" cy="5847080"/>
          </a:xfrm>
        </p:spPr>
        <p:txBody>
          <a:bodyPr/>
          <a:lstStyle>
            <a:lvl1pPr>
              <a:lnSpc>
                <a:spcPct val="90000"/>
              </a:lnSpc>
              <a:defRPr sz="4253" b="1">
                <a:solidFill>
                  <a:schemeClr val="bg1"/>
                </a:solidFill>
              </a:defRPr>
            </a:lvl1pPr>
          </a:lstStyle>
          <a:p>
            <a:pPr lvl="0"/>
            <a:r>
              <a:rPr lang="en-US" dirty="0"/>
              <a:t>This slide is for </a:t>
            </a:r>
            <a:br>
              <a:rPr lang="en-US" dirty="0"/>
            </a:br>
            <a:r>
              <a:rPr lang="en-US" dirty="0"/>
              <a:t>divider, statement </a:t>
            </a:r>
            <a:br>
              <a:rPr lang="en-US" dirty="0"/>
            </a:br>
            <a:r>
              <a:rPr lang="en-US" dirty="0"/>
              <a:t>or takeaway.</a:t>
            </a:r>
          </a:p>
        </p:txBody>
      </p:sp>
      <p:sp>
        <p:nvSpPr>
          <p:cNvPr id="4" name="Text Placeholder 3">
            <a:extLst>
              <a:ext uri="{FF2B5EF4-FFF2-40B4-BE49-F238E27FC236}">
                <a16:creationId xmlns:a16="http://schemas.microsoft.com/office/drawing/2014/main" id="{EC6640C2-CD65-C94F-B11E-7497C284F0C7}"/>
              </a:ext>
            </a:extLst>
          </p:cNvPr>
          <p:cNvSpPr txBox="1">
            <a:spLocks/>
          </p:cNvSpPr>
          <p:nvPr userDrawn="1"/>
        </p:nvSpPr>
        <p:spPr>
          <a:xfrm>
            <a:off x="6198421" y="628400"/>
            <a:ext cx="4991127" cy="5628095"/>
          </a:xfrm>
          <a:prstGeom prst="rect">
            <a:avLst/>
          </a:prstGeom>
        </p:spPr>
        <p:txBody>
          <a:bodyPr/>
          <a:lstStyle>
            <a:lvl1pPr marL="0" indent="0" algn="l" defTabSz="457200" rtl="0" eaLnBrk="1" latinLnBrk="0" hangingPunct="1">
              <a:spcBef>
                <a:spcPts val="0"/>
              </a:spcBef>
              <a:spcAft>
                <a:spcPts val="600"/>
              </a:spcAft>
              <a:buFont typeface="Arial"/>
              <a:buNone/>
              <a:defRPr sz="1800" b="0" kern="1200">
                <a:solidFill>
                  <a:schemeClr val="tx2"/>
                </a:solidFill>
                <a:latin typeface="+mn-lt"/>
                <a:ea typeface="+mn-ea"/>
                <a:cs typeface="+mn-cs"/>
              </a:defRPr>
            </a:lvl1pPr>
            <a:lvl2pPr marL="228600" indent="-225425" algn="l" defTabSz="457200" rtl="0" eaLnBrk="1" latinLnBrk="0" hangingPunct="1">
              <a:spcBef>
                <a:spcPts val="0"/>
              </a:spcBef>
              <a:spcAft>
                <a:spcPts val="600"/>
              </a:spcAft>
              <a:buFont typeface="Arial" panose="020B0604020202020204" pitchFamily="34" charset="0"/>
              <a:buChar char="•"/>
              <a:tabLst/>
              <a:defRPr sz="1500" kern="1200">
                <a:solidFill>
                  <a:schemeClr val="tx2"/>
                </a:solidFill>
                <a:latin typeface="+mn-lt"/>
                <a:ea typeface="+mn-ea"/>
                <a:cs typeface="+mn-cs"/>
              </a:defRPr>
            </a:lvl2pPr>
            <a:lvl3pPr marL="4572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3pPr>
            <a:lvl4pPr marL="6858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4pPr>
            <a:lvl5pPr marL="914400" indent="-228600" algn="l" defTabSz="457200" rtl="0" eaLnBrk="1" latinLnBrk="0" hangingPunct="1">
              <a:spcBef>
                <a:spcPts val="0"/>
              </a:spcBef>
              <a:spcAft>
                <a:spcPts val="600"/>
              </a:spcAft>
              <a:buFont typeface="Arial" panose="020B0604020202020204" pitchFamily="34" charset="0"/>
              <a:buChar char="–"/>
              <a:tabLst/>
              <a:defRPr sz="1200" kern="1200">
                <a:solidFill>
                  <a:schemeClr val="tx2"/>
                </a:solidFill>
                <a:latin typeface="+mn-lt"/>
                <a:ea typeface="+mn-ea"/>
                <a:cs typeface="+mn-cs"/>
              </a:defRPr>
            </a:lvl5pPr>
            <a:lvl6pPr marL="1146175" indent="-227013" algn="l" defTabSz="457200" rtl="0" eaLnBrk="1" latinLnBrk="0" hangingPunct="1">
              <a:spcBef>
                <a:spcPts val="0"/>
              </a:spcBef>
              <a:spcAft>
                <a:spcPts val="600"/>
              </a:spcAft>
              <a:buFont typeface="Arial"/>
              <a:buChar char="•"/>
              <a:tabLst/>
              <a:defRPr sz="1200" kern="1200">
                <a:solidFill>
                  <a:schemeClr val="tx2"/>
                </a:solidFill>
                <a:latin typeface="+mn-lt"/>
                <a:ea typeface="+mn-ea"/>
                <a:cs typeface="+mn-cs"/>
              </a:defRPr>
            </a:lvl6pPr>
            <a:lvl7pPr marL="1374775" indent="-228600" algn="l" defTabSz="457200" rtl="0" eaLnBrk="1" latinLnBrk="0" hangingPunct="1">
              <a:spcBef>
                <a:spcPts val="0"/>
              </a:spcBef>
              <a:spcAft>
                <a:spcPts val="600"/>
              </a:spcAft>
              <a:buFont typeface="System Font Regular"/>
              <a:buChar char="–"/>
              <a:tabLst/>
              <a:defRPr sz="1200" kern="1200">
                <a:solidFill>
                  <a:schemeClr val="tx2"/>
                </a:solidFill>
                <a:latin typeface="+mn-lt"/>
                <a:ea typeface="+mn-ea"/>
                <a:cs typeface="+mn-cs"/>
              </a:defRPr>
            </a:lvl7pPr>
            <a:lvl8pPr marL="1601788" indent="-227013" algn="l" defTabSz="457200" rtl="0" eaLnBrk="1" latinLnBrk="0" hangingPunct="1">
              <a:spcBef>
                <a:spcPts val="0"/>
              </a:spcBef>
              <a:spcAft>
                <a:spcPts val="600"/>
              </a:spcAft>
              <a:buFont typeface="Arial"/>
              <a:buChar char="•"/>
              <a:tabLst/>
              <a:defRPr sz="1200" kern="1200">
                <a:solidFill>
                  <a:schemeClr val="tx2"/>
                </a:solidFill>
                <a:latin typeface="+mn-lt"/>
                <a:ea typeface="+mn-ea"/>
                <a:cs typeface="+mn-cs"/>
              </a:defRPr>
            </a:lvl8pPr>
            <a:lvl9pPr marL="1830388" indent="-219075" algn="l" defTabSz="457200" rtl="0" eaLnBrk="1" latinLnBrk="0" hangingPunct="1">
              <a:spcBef>
                <a:spcPts val="0"/>
              </a:spcBef>
              <a:spcAft>
                <a:spcPts val="600"/>
              </a:spcAft>
              <a:buFont typeface="System Font Regular"/>
              <a:buChar char="–"/>
              <a:tabLst/>
              <a:defRPr sz="1200" kern="1200">
                <a:solidFill>
                  <a:schemeClr val="tx2"/>
                </a:solidFill>
                <a:latin typeface="+mn-lt"/>
                <a:ea typeface="+mn-ea"/>
                <a:cs typeface="+mn-cs"/>
              </a:defRPr>
            </a:lvl9pPr>
          </a:lstStyle>
          <a:p>
            <a:r>
              <a:rPr lang="en-US" sz="39380" b="1" dirty="0">
                <a:solidFill>
                  <a:schemeClr val="bg1"/>
                </a:solidFill>
              </a:rPr>
              <a:t>2</a:t>
            </a:r>
          </a:p>
        </p:txBody>
      </p:sp>
    </p:spTree>
    <p:extLst>
      <p:ext uri="{BB962C8B-B14F-4D97-AF65-F5344CB8AC3E}">
        <p14:creationId xmlns:p14="http://schemas.microsoft.com/office/powerpoint/2010/main" val="38549064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BACK PAGE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FE7194-555C-BB44-A5DC-9D98C944E3BF}"/>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A7FE7194-555C-BB44-A5DC-9D98C944E3BF}"/>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6A52E706-1FE4-5448-BF88-BDD1A5847DF0}"/>
              </a:ext>
            </a:extLst>
          </p:cNvPr>
          <p:cNvSpPr txBox="1"/>
          <p:nvPr/>
        </p:nvSpPr>
        <p:spPr>
          <a:xfrm>
            <a:off x="295343" y="2803604"/>
            <a:ext cx="6732612" cy="1250792"/>
          </a:xfrm>
          <a:prstGeom prst="rect">
            <a:avLst/>
          </a:prstGeom>
          <a:noFill/>
        </p:spPr>
        <p:txBody>
          <a:bodyPr wrap="none" lIns="0" tIns="0" rIns="0" bIns="0" rtlCol="0" anchor="ctr">
            <a:spAutoFit/>
          </a:bodyPr>
          <a:lstStyle/>
          <a:p>
            <a:pPr algn="l"/>
            <a:r>
              <a:rPr lang="en-US" sz="9451" b="1" i="0" dirty="0">
                <a:solidFill>
                  <a:schemeClr val="bg1"/>
                </a:solidFill>
                <a:latin typeface="Arial" panose="020B0604020202020204" pitchFamily="34" charset="0"/>
                <a:cs typeface="Arial" panose="020B0604020202020204" pitchFamily="34" charset="0"/>
              </a:rPr>
              <a:t>Back pages</a:t>
            </a:r>
          </a:p>
        </p:txBody>
      </p:sp>
    </p:spTree>
    <p:extLst>
      <p:ext uri="{BB962C8B-B14F-4D97-AF65-F5344CB8AC3E}">
        <p14:creationId xmlns:p14="http://schemas.microsoft.com/office/powerpoint/2010/main" val="39821505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1_Back page + disclaimer">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E8E67B-1A95-A146-9973-BA03AD7ADB7D}"/>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53E8E67B-1A95-A146-9973-BA03AD7ADB7D}"/>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B97647A-7060-6441-95B5-4F3CABC16890}"/>
              </a:ext>
            </a:extLst>
          </p:cNvPr>
          <p:cNvSpPr>
            <a:spLocks noGrp="1"/>
          </p:cNvSpPr>
          <p:nvPr>
            <p:ph type="body" sz="quarter" idx="10" hasCustomPrompt="1"/>
          </p:nvPr>
        </p:nvSpPr>
        <p:spPr>
          <a:xfrm>
            <a:off x="382611" y="1609725"/>
            <a:ext cx="8840067" cy="3703320"/>
          </a:xfrm>
        </p:spPr>
        <p:txBody>
          <a:bodyPr anchor="t" anchorCtr="0">
            <a:normAutofit/>
          </a:bodyPr>
          <a:lstStyle>
            <a:lvl1pPr>
              <a:spcBef>
                <a:spcPts val="315"/>
              </a:spcBef>
              <a:defRPr sz="630">
                <a:solidFill>
                  <a:schemeClr val="tx1"/>
                </a:solidFill>
              </a:defRPr>
            </a:lvl1pPr>
          </a:lstStyle>
          <a:p>
            <a:pPr lvl="0"/>
            <a:r>
              <a:rPr lang="en-US" dirty="0"/>
              <a:t>Click to add disclaimer</a:t>
            </a:r>
          </a:p>
        </p:txBody>
      </p:sp>
      <p:sp>
        <p:nvSpPr>
          <p:cNvPr id="7" name="Rectangle 6">
            <a:extLst>
              <a:ext uri="{FF2B5EF4-FFF2-40B4-BE49-F238E27FC236}">
                <a16:creationId xmlns:a16="http://schemas.microsoft.com/office/drawing/2014/main" id="{42F49B1B-455D-374F-B8F9-2EFFBC395C19}"/>
              </a:ext>
            </a:extLst>
          </p:cNvPr>
          <p:cNvSpPr/>
          <p:nvPr/>
        </p:nvSpPr>
        <p:spPr>
          <a:xfrm>
            <a:off x="378239" y="6207381"/>
            <a:ext cx="2014975" cy="145937"/>
          </a:xfrm>
          <a:prstGeom prst="rect">
            <a:avLst/>
          </a:prstGeom>
        </p:spPr>
        <p:txBody>
          <a:bodyPr wrap="none" lIns="0" tIns="0" rIns="0" bIns="0">
            <a:spAutoFit/>
          </a:bodyPr>
          <a:lstStyle/>
          <a:p>
            <a:r>
              <a:rPr lang="en-US" sz="1103" dirty="0">
                <a:solidFill>
                  <a:schemeClr val="tx1"/>
                </a:solidFill>
                <a:effectLst/>
                <a:latin typeface="Arial" panose="020B0604020202020204" pitchFamily="34" charset="0"/>
              </a:rPr>
              <a:t>Businesses of Marsh McLennan</a:t>
            </a:r>
            <a:endParaRPr lang="en-US" sz="1103" dirty="0">
              <a:solidFill>
                <a:schemeClr val="tx1"/>
              </a:solidFill>
            </a:endParaRPr>
          </a:p>
        </p:txBody>
      </p:sp>
      <p:pic>
        <p:nvPicPr>
          <p:cNvPr id="4" name="Picture 3" descr="Logo, company name&#10;&#10;Description automatically generated">
            <a:extLst>
              <a:ext uri="{FF2B5EF4-FFF2-40B4-BE49-F238E27FC236}">
                <a16:creationId xmlns:a16="http://schemas.microsoft.com/office/drawing/2014/main" id="{7B136CE6-B73E-9042-AA44-82873414FAE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0727" y="520262"/>
            <a:ext cx="2620761" cy="787400"/>
          </a:xfrm>
          <a:prstGeom prst="rect">
            <a:avLst/>
          </a:prstGeom>
        </p:spPr>
      </p:pic>
    </p:spTree>
    <p:extLst>
      <p:ext uri="{BB962C8B-B14F-4D97-AF65-F5344CB8AC3E}">
        <p14:creationId xmlns:p14="http://schemas.microsoft.com/office/powerpoint/2010/main" val="35133003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Back page blue + disclaimer">
    <p:bg>
      <p:bgPr>
        <a:gradFill>
          <a:gsLst>
            <a:gs pos="30000">
              <a:schemeClr val="accent1"/>
            </a:gs>
            <a:gs pos="100000">
              <a:schemeClr val="accent4"/>
            </a:gs>
          </a:gsLst>
          <a:lin ang="18900000" scaled="0"/>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E8E67B-1A95-A146-9973-BA03AD7ADB7D}"/>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53E8E67B-1A95-A146-9973-BA03AD7ADB7D}"/>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4" name="Text Placeholder 11">
            <a:extLst>
              <a:ext uri="{FF2B5EF4-FFF2-40B4-BE49-F238E27FC236}">
                <a16:creationId xmlns:a16="http://schemas.microsoft.com/office/drawing/2014/main" id="{50A11EE6-855A-9049-A228-49ED1E9FCB28}"/>
              </a:ext>
            </a:extLst>
          </p:cNvPr>
          <p:cNvSpPr>
            <a:spLocks noGrp="1"/>
          </p:cNvSpPr>
          <p:nvPr>
            <p:ph type="body" sz="quarter" idx="10" hasCustomPrompt="1"/>
          </p:nvPr>
        </p:nvSpPr>
        <p:spPr>
          <a:xfrm>
            <a:off x="382611" y="1609725"/>
            <a:ext cx="8840067" cy="3703804"/>
          </a:xfrm>
        </p:spPr>
        <p:txBody>
          <a:bodyPr anchor="t" anchorCtr="0">
            <a:normAutofit/>
          </a:bodyPr>
          <a:lstStyle>
            <a:lvl1pPr>
              <a:spcBef>
                <a:spcPts val="315"/>
              </a:spcBef>
              <a:defRPr sz="630">
                <a:solidFill>
                  <a:schemeClr val="bg1"/>
                </a:solidFill>
              </a:defRPr>
            </a:lvl1pPr>
          </a:lstStyle>
          <a:p>
            <a:pPr lvl="0"/>
            <a:r>
              <a:rPr lang="en-US" dirty="0"/>
              <a:t>Click to add disclaimer</a:t>
            </a:r>
          </a:p>
        </p:txBody>
      </p:sp>
      <p:sp>
        <p:nvSpPr>
          <p:cNvPr id="7" name="Rectangle 6">
            <a:extLst>
              <a:ext uri="{FF2B5EF4-FFF2-40B4-BE49-F238E27FC236}">
                <a16:creationId xmlns:a16="http://schemas.microsoft.com/office/drawing/2014/main" id="{2BB901D0-3F63-BF40-93C9-68ACEA3BFCE7}"/>
              </a:ext>
            </a:extLst>
          </p:cNvPr>
          <p:cNvSpPr/>
          <p:nvPr/>
        </p:nvSpPr>
        <p:spPr>
          <a:xfrm>
            <a:off x="378239" y="6207381"/>
            <a:ext cx="2014975" cy="145937"/>
          </a:xfrm>
          <a:prstGeom prst="rect">
            <a:avLst/>
          </a:prstGeom>
        </p:spPr>
        <p:txBody>
          <a:bodyPr wrap="none" lIns="0" tIns="0" rIns="0" bIns="0">
            <a:spAutoFit/>
          </a:bodyPr>
          <a:lstStyle/>
          <a:p>
            <a:r>
              <a:rPr lang="en-US" sz="1103" dirty="0">
                <a:solidFill>
                  <a:schemeClr val="bg1"/>
                </a:solidFill>
                <a:effectLst/>
                <a:latin typeface="Arial" panose="020B0604020202020204" pitchFamily="34" charset="0"/>
              </a:rPr>
              <a:t>Businesses of Marsh McLennan</a:t>
            </a:r>
            <a:endParaRPr lang="en-US" sz="1103" dirty="0">
              <a:solidFill>
                <a:schemeClr val="bg1"/>
              </a:solidFill>
            </a:endParaRPr>
          </a:p>
        </p:txBody>
      </p:sp>
      <p:pic>
        <p:nvPicPr>
          <p:cNvPr id="8" name="Picture 7">
            <a:extLst>
              <a:ext uri="{FF2B5EF4-FFF2-40B4-BE49-F238E27FC236}">
                <a16:creationId xmlns:a16="http://schemas.microsoft.com/office/drawing/2014/main" id="{A1873D6B-E952-6E4C-A380-28EE8B6B746F}"/>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350727" y="520262"/>
            <a:ext cx="2620761" cy="787400"/>
          </a:xfrm>
          <a:prstGeom prst="rect">
            <a:avLst/>
          </a:prstGeom>
        </p:spPr>
      </p:pic>
    </p:spTree>
    <p:extLst>
      <p:ext uri="{BB962C8B-B14F-4D97-AF65-F5344CB8AC3E}">
        <p14:creationId xmlns:p14="http://schemas.microsoft.com/office/powerpoint/2010/main" val="356373809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1_Back page blue + disclaimer">
    <p:bg>
      <p:bgPr>
        <a:solidFill>
          <a:srgbClr val="76D3FF"/>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E8E67B-1A95-A146-9973-BA03AD7ADB7D}"/>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53E8E67B-1A95-A146-9973-BA03AD7ADB7D}"/>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4" name="Text Placeholder 11">
            <a:extLst>
              <a:ext uri="{FF2B5EF4-FFF2-40B4-BE49-F238E27FC236}">
                <a16:creationId xmlns:a16="http://schemas.microsoft.com/office/drawing/2014/main" id="{50A11EE6-855A-9049-A228-49ED1E9FCB28}"/>
              </a:ext>
            </a:extLst>
          </p:cNvPr>
          <p:cNvSpPr>
            <a:spLocks noGrp="1"/>
          </p:cNvSpPr>
          <p:nvPr>
            <p:ph type="body" sz="quarter" idx="10" hasCustomPrompt="1"/>
          </p:nvPr>
        </p:nvSpPr>
        <p:spPr>
          <a:xfrm>
            <a:off x="382611" y="1609725"/>
            <a:ext cx="8840067" cy="3703804"/>
          </a:xfrm>
        </p:spPr>
        <p:txBody>
          <a:bodyPr anchor="t" anchorCtr="0">
            <a:normAutofit/>
          </a:bodyPr>
          <a:lstStyle>
            <a:lvl1pPr>
              <a:spcBef>
                <a:spcPts val="315"/>
              </a:spcBef>
              <a:defRPr sz="630">
                <a:solidFill>
                  <a:schemeClr val="tx1"/>
                </a:solidFill>
              </a:defRPr>
            </a:lvl1pPr>
          </a:lstStyle>
          <a:p>
            <a:pPr lvl="0"/>
            <a:r>
              <a:rPr lang="en-US" dirty="0"/>
              <a:t>Click to add disclaimer</a:t>
            </a:r>
          </a:p>
        </p:txBody>
      </p:sp>
      <p:sp>
        <p:nvSpPr>
          <p:cNvPr id="7" name="Rectangle 6">
            <a:extLst>
              <a:ext uri="{FF2B5EF4-FFF2-40B4-BE49-F238E27FC236}">
                <a16:creationId xmlns:a16="http://schemas.microsoft.com/office/drawing/2014/main" id="{2BB901D0-3F63-BF40-93C9-68ACEA3BFCE7}"/>
              </a:ext>
            </a:extLst>
          </p:cNvPr>
          <p:cNvSpPr/>
          <p:nvPr/>
        </p:nvSpPr>
        <p:spPr>
          <a:xfrm>
            <a:off x="378239" y="6207381"/>
            <a:ext cx="2014975" cy="145937"/>
          </a:xfrm>
          <a:prstGeom prst="rect">
            <a:avLst/>
          </a:prstGeom>
        </p:spPr>
        <p:txBody>
          <a:bodyPr wrap="none" lIns="0" tIns="0" rIns="0" bIns="0">
            <a:spAutoFit/>
          </a:bodyPr>
          <a:lstStyle/>
          <a:p>
            <a:r>
              <a:rPr lang="en-US" sz="1103" dirty="0">
                <a:solidFill>
                  <a:schemeClr val="tx1"/>
                </a:solidFill>
                <a:effectLst/>
                <a:latin typeface="Arial" panose="020B0604020202020204" pitchFamily="34" charset="0"/>
              </a:rPr>
              <a:t>Businesses of Marsh McLennan</a:t>
            </a:r>
            <a:endParaRPr lang="en-US" sz="1103" dirty="0">
              <a:solidFill>
                <a:schemeClr val="tx1"/>
              </a:solidFill>
            </a:endParaRPr>
          </a:p>
        </p:txBody>
      </p:sp>
      <p:pic>
        <p:nvPicPr>
          <p:cNvPr id="8" name="Picture 7" descr="Logo, company name&#10;&#10;Description automatically generated">
            <a:extLst>
              <a:ext uri="{FF2B5EF4-FFF2-40B4-BE49-F238E27FC236}">
                <a16:creationId xmlns:a16="http://schemas.microsoft.com/office/drawing/2014/main" id="{69C8B24E-E8E4-694A-8303-7A3885BE603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50727" y="520262"/>
            <a:ext cx="2620761" cy="787400"/>
          </a:xfrm>
          <a:prstGeom prst="rect">
            <a:avLst/>
          </a:prstGeom>
        </p:spPr>
      </p:pic>
    </p:spTree>
    <p:extLst>
      <p:ext uri="{BB962C8B-B14F-4D97-AF65-F5344CB8AC3E}">
        <p14:creationId xmlns:p14="http://schemas.microsoft.com/office/powerpoint/2010/main" val="358494197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2_Back page blue + disclaimer">
    <p:bg>
      <p:bgPr>
        <a:solidFill>
          <a:schemeClr val="tx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E8E67B-1A95-A146-9973-BA03AD7ADB7D}"/>
              </a:ext>
            </a:extLst>
          </p:cNvPr>
          <p:cNvGraphicFramePr>
            <a:graphicFrameLocks noChangeAspect="1"/>
          </p:cNvGraphicFramePr>
          <p:nvPr>
            <p:custDataLst>
              <p:tags r:id="rId1"/>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Object 5" hidden="1">
                        <a:extLst>
                          <a:ext uri="{FF2B5EF4-FFF2-40B4-BE49-F238E27FC236}">
                            <a16:creationId xmlns:a16="http://schemas.microsoft.com/office/drawing/2014/main" id="{53E8E67B-1A95-A146-9973-BA03AD7ADB7D}"/>
                          </a:ext>
                        </a:extLst>
                      </p:cNvPr>
                      <p:cNvPicPr/>
                      <p:nvPr/>
                    </p:nvPicPr>
                    <p:blipFill>
                      <a:blip r:embed="rId4"/>
                      <a:stretch>
                        <a:fillRect/>
                      </a:stretch>
                    </p:blipFill>
                    <p:spPr>
                      <a:xfrm>
                        <a:off x="1251" y="1588"/>
                        <a:ext cx="966" cy="1588"/>
                      </a:xfrm>
                      <a:prstGeom prst="rect">
                        <a:avLst/>
                      </a:prstGeom>
                    </p:spPr>
                  </p:pic>
                </p:oleObj>
              </mc:Fallback>
            </mc:AlternateContent>
          </a:graphicData>
        </a:graphic>
      </p:graphicFrame>
      <p:sp>
        <p:nvSpPr>
          <p:cNvPr id="14" name="Text Placeholder 11">
            <a:extLst>
              <a:ext uri="{FF2B5EF4-FFF2-40B4-BE49-F238E27FC236}">
                <a16:creationId xmlns:a16="http://schemas.microsoft.com/office/drawing/2014/main" id="{50A11EE6-855A-9049-A228-49ED1E9FCB28}"/>
              </a:ext>
            </a:extLst>
          </p:cNvPr>
          <p:cNvSpPr>
            <a:spLocks noGrp="1"/>
          </p:cNvSpPr>
          <p:nvPr>
            <p:ph type="body" sz="quarter" idx="10" hasCustomPrompt="1"/>
          </p:nvPr>
        </p:nvSpPr>
        <p:spPr>
          <a:xfrm>
            <a:off x="382611" y="1609725"/>
            <a:ext cx="8840067" cy="3703804"/>
          </a:xfrm>
        </p:spPr>
        <p:txBody>
          <a:bodyPr anchor="t" anchorCtr="0">
            <a:normAutofit/>
          </a:bodyPr>
          <a:lstStyle>
            <a:lvl1pPr>
              <a:spcBef>
                <a:spcPts val="315"/>
              </a:spcBef>
              <a:defRPr sz="630">
                <a:solidFill>
                  <a:srgbClr val="DADADA"/>
                </a:solidFill>
              </a:defRPr>
            </a:lvl1pPr>
          </a:lstStyle>
          <a:p>
            <a:pPr lvl="0"/>
            <a:r>
              <a:rPr lang="en-US" dirty="0"/>
              <a:t>Click to add disclaimer</a:t>
            </a:r>
          </a:p>
        </p:txBody>
      </p:sp>
      <p:sp>
        <p:nvSpPr>
          <p:cNvPr id="7" name="Rectangle 6">
            <a:extLst>
              <a:ext uri="{FF2B5EF4-FFF2-40B4-BE49-F238E27FC236}">
                <a16:creationId xmlns:a16="http://schemas.microsoft.com/office/drawing/2014/main" id="{2BB901D0-3F63-BF40-93C9-68ACEA3BFCE7}"/>
              </a:ext>
            </a:extLst>
          </p:cNvPr>
          <p:cNvSpPr/>
          <p:nvPr/>
        </p:nvSpPr>
        <p:spPr>
          <a:xfrm>
            <a:off x="378239" y="6207381"/>
            <a:ext cx="2014975" cy="145937"/>
          </a:xfrm>
          <a:prstGeom prst="rect">
            <a:avLst/>
          </a:prstGeom>
        </p:spPr>
        <p:txBody>
          <a:bodyPr wrap="none" lIns="0" tIns="0" rIns="0" bIns="0">
            <a:spAutoFit/>
          </a:bodyPr>
          <a:lstStyle/>
          <a:p>
            <a:r>
              <a:rPr lang="en-US" sz="1103" dirty="0">
                <a:solidFill>
                  <a:schemeClr val="bg1"/>
                </a:solidFill>
                <a:effectLst/>
                <a:latin typeface="Arial" panose="020B0604020202020204" pitchFamily="34" charset="0"/>
              </a:rPr>
              <a:t>Businesses of Marsh McLennan</a:t>
            </a:r>
            <a:endParaRPr lang="en-US" sz="1103" dirty="0">
              <a:solidFill>
                <a:schemeClr val="bg1"/>
              </a:solidFill>
            </a:endParaRPr>
          </a:p>
        </p:txBody>
      </p:sp>
      <p:pic>
        <p:nvPicPr>
          <p:cNvPr id="8" name="Picture 7">
            <a:extLst>
              <a:ext uri="{FF2B5EF4-FFF2-40B4-BE49-F238E27FC236}">
                <a16:creationId xmlns:a16="http://schemas.microsoft.com/office/drawing/2014/main" id="{A1873D6B-E952-6E4C-A380-28EE8B6B746F}"/>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350727" y="520262"/>
            <a:ext cx="2620761" cy="787400"/>
          </a:xfrm>
          <a:prstGeom prst="rect">
            <a:avLst/>
          </a:prstGeom>
        </p:spPr>
      </p:pic>
    </p:spTree>
    <p:extLst>
      <p:ext uri="{BB962C8B-B14F-4D97-AF65-F5344CB8AC3E}">
        <p14:creationId xmlns:p14="http://schemas.microsoft.com/office/powerpoint/2010/main" val="414421390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750" y="1308101"/>
            <a:ext cx="8785225" cy="4765675"/>
          </a:xfrm>
        </p:spPr>
        <p:txBody>
          <a:bodyPr/>
          <a:lstStyle>
            <a:lvl1pPr>
              <a:spcBef>
                <a:spcPts val="1103"/>
              </a:spcBef>
              <a:defRPr/>
            </a:lvl1pPr>
            <a:lvl2pPr>
              <a:spcBef>
                <a:spcPts val="394"/>
              </a:spcBef>
              <a:defRPr/>
            </a:lvl2pPr>
            <a:lvl3pPr>
              <a:spcBef>
                <a:spcPts val="394"/>
              </a:spcBef>
              <a:defRPr/>
            </a:lvl3pPr>
            <a:lvl4pPr>
              <a:spcBef>
                <a:spcPts val="394"/>
              </a:spcBef>
              <a:defRPr/>
            </a:lvl4pPr>
            <a:lvl5pPr>
              <a:spcBef>
                <a:spcPts val="394"/>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custDataLst>
              <p:custData r:id="rId1"/>
            </p:custDataLst>
          </p:nvPr>
        </p:nvSpPr>
        <p:spPr>
          <a:xfrm>
            <a:off x="9002614" y="6516001"/>
            <a:ext cx="221167" cy="83356"/>
          </a:xfrm>
          <a:prstGeom prst="rect">
            <a:avLst/>
          </a:prstGeom>
          <a:noFill/>
        </p:spPr>
        <p:txBody>
          <a:bodyPr wrap="square" lIns="0" tIns="0" rIns="0" bIns="0" rtlCol="0">
            <a:spAutoFit/>
          </a:bodyPr>
          <a:lstStyle>
            <a:lvl1pPr algn="r">
              <a:defRPr lang="en-GB" sz="630" smtClean="0">
                <a:effectLst/>
              </a:defRPr>
            </a:lvl1pPr>
          </a:lstStyle>
          <a:p>
            <a:pPr algn="r"/>
            <a:fld id="{DF66040D-6F20-4F4B-8995-856BEECD84BE}" type="slidenum">
              <a:rPr lang="en-GB" smtClean="0"/>
              <a:pPr algn="r"/>
              <a:t>‹#›</a:t>
            </a:fld>
            <a:endParaRPr lang="en-GB" dirty="0"/>
          </a:p>
        </p:txBody>
      </p:sp>
    </p:spTree>
    <p:extLst>
      <p:ext uri="{BB962C8B-B14F-4D97-AF65-F5344CB8AC3E}">
        <p14:creationId xmlns:p14="http://schemas.microsoft.com/office/powerpoint/2010/main" val="4084421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75029D88-CA90-46E4-8604-119938633679}" type="slidenum">
              <a:rPr lang="en-AU">
                <a:solidFill>
                  <a:srgbClr val="002C77"/>
                </a:solidFill>
              </a:rPr>
              <a:pPr/>
              <a:t>‹#›</a:t>
            </a:fld>
            <a:endParaRPr lang="en-AU">
              <a:solidFill>
                <a:srgbClr val="002C77"/>
              </a:solidFill>
            </a:endParaRPr>
          </a:p>
        </p:txBody>
      </p:sp>
      <p:sp>
        <p:nvSpPr>
          <p:cNvPr id="5" name="Date Placeholder 4"/>
          <p:cNvSpPr>
            <a:spLocks noGrp="1"/>
          </p:cNvSpPr>
          <p:nvPr>
            <p:ph type="dt" sz="half" idx="11"/>
          </p:nvPr>
        </p:nvSpPr>
        <p:spPr/>
        <p:txBody>
          <a:bodyPr/>
          <a:lstStyle>
            <a:lvl1pPr>
              <a:defRPr/>
            </a:lvl1pPr>
          </a:lstStyle>
          <a:p>
            <a:fld id="{A8301A9F-AAE6-46B3-B89A-BC5E741412FD}" type="datetime4">
              <a:rPr lang="en-US" smtClean="0"/>
              <a:t>May 31, 2025</a:t>
            </a:fld>
            <a:endParaRPr lang="en-AU"/>
          </a:p>
        </p:txBody>
      </p:sp>
    </p:spTree>
    <p:extLst>
      <p:ext uri="{BB962C8B-B14F-4D97-AF65-F5344CB8AC3E}">
        <p14:creationId xmlns:p14="http://schemas.microsoft.com/office/powerpoint/2010/main" val="333686540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5" name="Slide Number Placeholder 4"/>
          <p:cNvSpPr>
            <a:spLocks noGrp="1"/>
          </p:cNvSpPr>
          <p:nvPr>
            <p:ph type="sldNum" sz="quarter" idx="12"/>
          </p:nvPr>
        </p:nvSpPr>
        <p:spPr>
          <a:xfrm>
            <a:off x="8414443" y="6250460"/>
            <a:ext cx="542558" cy="277811"/>
          </a:xfrm>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396383479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1_Divider Slid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DividerTitle"/>
          <p:cNvSpPr>
            <a:spLocks noGrp="1"/>
          </p:cNvSpPr>
          <p:nvPr>
            <p:ph type="body" sz="quarter" idx="10" hasCustomPrompt="1"/>
          </p:nvPr>
        </p:nvSpPr>
        <p:spPr>
          <a:xfrm>
            <a:off x="720209" y="1568246"/>
            <a:ext cx="6116413" cy="280577"/>
          </a:xfrm>
          <a:noFill/>
        </p:spPr>
        <p:txBody>
          <a:bodyPr vert="horz" wrap="none" lIns="0" tIns="0" rIns="0" bIns="0" rtlCol="0" anchor="t" anchorCtr="0">
            <a:noAutofit/>
          </a:bodyPr>
          <a:lstStyle>
            <a:lvl1pPr marL="0" indent="0">
              <a:buNone/>
              <a:defRPr lang="en-US" b="1"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dirty="0" err="1"/>
              <a:t>Saisir</a:t>
            </a:r>
            <a:r>
              <a:rPr lang="en-US" dirty="0"/>
              <a:t> le </a:t>
            </a:r>
            <a:r>
              <a:rPr lang="en-US" dirty="0" err="1"/>
              <a:t>titre</a:t>
            </a:r>
            <a:r>
              <a:rPr lang="en-US" dirty="0"/>
              <a:t> </a:t>
            </a:r>
            <a:r>
              <a:rPr lang="en-US" dirty="0" err="1"/>
              <a:t>ici</a:t>
            </a:r>
            <a:endParaRPr lang="en-US" dirty="0"/>
          </a:p>
        </p:txBody>
      </p:sp>
      <p:sp>
        <p:nvSpPr>
          <p:cNvPr id="6" name="DividerSubTitle"/>
          <p:cNvSpPr>
            <a:spLocks noGrp="1"/>
          </p:cNvSpPr>
          <p:nvPr>
            <p:ph type="body" sz="quarter" idx="11" hasCustomPrompt="1"/>
          </p:nvPr>
        </p:nvSpPr>
        <p:spPr>
          <a:xfrm>
            <a:off x="720209" y="1900441"/>
            <a:ext cx="6116413" cy="280577"/>
          </a:xfrm>
          <a:noFill/>
        </p:spPr>
        <p:txBody>
          <a:bodyPr vert="horz" wrap="none" lIns="0" tIns="0" rIns="0" bIns="0" rtlCol="0" anchor="t" anchorCtr="0">
            <a:noAutofit/>
          </a:bodyPr>
          <a:lstStyle>
            <a:lvl1pPr marL="0" indent="0">
              <a:buNone/>
              <a:defRPr lang="en-US" b="0"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a:t>Saisir le sous-titre ici</a:t>
            </a:r>
            <a:endParaRPr lang="en-US" dirty="0"/>
          </a:p>
        </p:txBody>
      </p:sp>
      <p:sp>
        <p:nvSpPr>
          <p:cNvPr id="7" name="SectionNumber"/>
          <p:cNvSpPr>
            <a:spLocks noGrp="1"/>
          </p:cNvSpPr>
          <p:nvPr>
            <p:ph type="body" sz="quarter" idx="12" hasCustomPrompt="1"/>
          </p:nvPr>
        </p:nvSpPr>
        <p:spPr>
          <a:xfrm>
            <a:off x="4069569" y="2928885"/>
            <a:ext cx="4991127" cy="5628095"/>
          </a:xfrm>
          <a:noFill/>
        </p:spPr>
        <p:txBody>
          <a:bodyPr vert="horz" wrap="none" lIns="0" tIns="0" rIns="0" bIns="0" rtlCol="0" anchor="b" anchorCtr="0">
            <a:noAutofit/>
          </a:bodyPr>
          <a:lstStyle>
            <a:lvl1pPr marL="0" indent="0" algn="r">
              <a:buNone/>
              <a:defRPr lang="en-US" sz="39380" b="1" dirty="0" smtClean="0">
                <a:solidFill>
                  <a:schemeClr val="bg1"/>
                </a:solidFill>
                <a:latin typeface="+mj-lt"/>
              </a:defRPr>
            </a:lvl1pPr>
          </a:lstStyle>
          <a:p>
            <a:pPr lvl="0">
              <a:tabLst>
                <a:tab pos="1260318" algn="l"/>
              </a:tabLst>
            </a:pPr>
            <a:r>
              <a:rPr lang="en-US" dirty="0"/>
              <a:t>#</a:t>
            </a:r>
          </a:p>
        </p:txBody>
      </p:sp>
    </p:spTree>
    <p:extLst>
      <p:ext uri="{BB962C8B-B14F-4D97-AF65-F5344CB8AC3E}">
        <p14:creationId xmlns:p14="http://schemas.microsoft.com/office/powerpoint/2010/main" val="14520750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720209" y="571500"/>
            <a:ext cx="7965513" cy="952500"/>
          </a:xfrm>
        </p:spPr>
        <p:txBody>
          <a:bodyPr/>
          <a:lstStyle/>
          <a:p>
            <a:r>
              <a:rPr lang="fr-FR"/>
              <a:t>Modifiez le style du titre</a:t>
            </a:r>
            <a:endParaRPr lang="en-GB"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8" name="Date Placeholder 7"/>
          <p:cNvSpPr>
            <a:spLocks noGrp="1"/>
          </p:cNvSpPr>
          <p:nvPr>
            <p:ph type="dt" sz="half" idx="10"/>
          </p:nvPr>
        </p:nvSpPr>
        <p:spPr/>
        <p:txBody>
          <a:bodyPr/>
          <a:lstStyle/>
          <a:p>
            <a:fld id="{C443D125-19A8-4485-BEC8-0104CB9B4588}" type="datetime1">
              <a:rPr lang="en-GB" smtClean="0"/>
              <a:t>31/05/2025</a:t>
            </a:fld>
            <a:endParaRPr lang="en-GB" dirty="0"/>
          </a:p>
        </p:txBody>
      </p:sp>
    </p:spTree>
    <p:extLst>
      <p:ext uri="{BB962C8B-B14F-4D97-AF65-F5344CB8AC3E}">
        <p14:creationId xmlns:p14="http://schemas.microsoft.com/office/powerpoint/2010/main" val="233426328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3" name="Content Placeholder 2"/>
          <p:cNvSpPr>
            <a:spLocks noGrp="1"/>
          </p:cNvSpPr>
          <p:nvPr>
            <p:ph sz="half" idx="1"/>
          </p:nvPr>
        </p:nvSpPr>
        <p:spPr>
          <a:xfrm>
            <a:off x="720209" y="1981200"/>
            <a:ext cx="3745087" cy="4195763"/>
          </a:xfrm>
        </p:spPr>
        <p:txBody>
          <a:bodyPr>
            <a:normAutofit/>
          </a:bodyPr>
          <a:lstStyle>
            <a:lvl1pPr>
              <a:spcBef>
                <a:spcPts val="473"/>
              </a:spcBef>
              <a:defRPr sz="945"/>
            </a:lvl1pPr>
            <a:lvl2pPr>
              <a:spcBef>
                <a:spcPts val="473"/>
              </a:spcBef>
              <a:defRPr sz="945"/>
            </a:lvl2pPr>
            <a:lvl3pPr>
              <a:spcBef>
                <a:spcPts val="473"/>
              </a:spcBef>
              <a:defRPr sz="945"/>
            </a:lvl3pPr>
            <a:lvl4pPr>
              <a:spcBef>
                <a:spcPts val="473"/>
              </a:spcBef>
              <a:defRPr sz="945"/>
            </a:lvl4pPr>
            <a:lvl5pPr>
              <a:spcBef>
                <a:spcPts val="473"/>
              </a:spcBef>
              <a:defRPr sz="945"/>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Content Placeholder 3"/>
          <p:cNvSpPr>
            <a:spLocks noGrp="1"/>
          </p:cNvSpPr>
          <p:nvPr>
            <p:ph sz="half" idx="2"/>
          </p:nvPr>
        </p:nvSpPr>
        <p:spPr>
          <a:xfrm>
            <a:off x="4801394" y="1981200"/>
            <a:ext cx="3745087" cy="4195763"/>
          </a:xfrm>
        </p:spPr>
        <p:txBody>
          <a:bodyPr>
            <a:normAutofit/>
          </a:bodyPr>
          <a:lstStyle>
            <a:lvl1pPr>
              <a:spcBef>
                <a:spcPts val="473"/>
              </a:spcBef>
              <a:defRPr sz="945"/>
            </a:lvl1pPr>
            <a:lvl2pPr>
              <a:spcBef>
                <a:spcPts val="473"/>
              </a:spcBef>
              <a:defRPr sz="945"/>
            </a:lvl2pPr>
            <a:lvl3pPr>
              <a:spcBef>
                <a:spcPts val="473"/>
              </a:spcBef>
              <a:defRPr sz="945"/>
            </a:lvl3pPr>
            <a:lvl4pPr>
              <a:spcBef>
                <a:spcPts val="473"/>
              </a:spcBef>
              <a:defRPr sz="945"/>
            </a:lvl4pPr>
            <a:lvl5pPr>
              <a:spcBef>
                <a:spcPts val="473"/>
              </a:spcBef>
              <a:defRPr sz="945"/>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Tree>
    <p:extLst>
      <p:ext uri="{BB962C8B-B14F-4D97-AF65-F5344CB8AC3E}">
        <p14:creationId xmlns:p14="http://schemas.microsoft.com/office/powerpoint/2010/main" val="18533856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itle">
  <p:cSld name="Title Slide">
    <p:bg>
      <p:bgPr>
        <a:gradFill flip="none" rotWithShape="1">
          <a:gsLst>
            <a:gs pos="30000">
              <a:schemeClr val="accent1"/>
            </a:gs>
            <a:gs pos="100000">
              <a:schemeClr val="accent6"/>
            </a:gs>
          </a:gsLst>
          <a:lin ang="18900000" scaled="0"/>
          <a:tileRect/>
        </a:gra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37844"/>
            <a:ext cx="5431577" cy="1368933"/>
          </a:xfrm>
        </p:spPr>
        <p:txBody>
          <a:bodyPr vert="horz" wrap="none" lIns="0" tIns="0" rIns="0" bIns="0" rtlCol="0" anchor="t" anchorCtr="0">
            <a:noAutofit/>
          </a:bodyPr>
          <a:lstStyle>
            <a:lvl1pPr>
              <a:defRPr lang="en-GB" sz="4726" b="0" baseline="0">
                <a:solidFill>
                  <a:schemeClr val="bg1"/>
                </a:solidFill>
                <a:latin typeface="MMC Display" panose="020B0603020203020204" pitchFamily="34" charset="0"/>
                <a:cs typeface="MMC Display" panose="020B0603020203020204" pitchFamily="34" charset="0"/>
              </a:defRPr>
            </a:lvl1pPr>
          </a:lstStyle>
          <a:p>
            <a:pPr lvl="0"/>
            <a:r>
              <a:rPr lang="en-US"/>
              <a:t>heading 1</a:t>
            </a:r>
            <a:endParaRPr lang="en-GB" dirty="0"/>
          </a:p>
        </p:txBody>
      </p:sp>
      <p:sp>
        <p:nvSpPr>
          <p:cNvPr id="3" name="HeroHeading2"/>
          <p:cNvSpPr>
            <a:spLocks noGrp="1"/>
          </p:cNvSpPr>
          <p:nvPr>
            <p:ph type="subTitle" idx="1" hasCustomPrompt="1"/>
            <p:custDataLst>
              <p:tags r:id="rId2"/>
            </p:custDataLst>
          </p:nvPr>
        </p:nvSpPr>
        <p:spPr>
          <a:xfrm>
            <a:off x="720209" y="2694305"/>
            <a:ext cx="5431577" cy="1911604"/>
          </a:xfrm>
          <a:noFill/>
        </p:spPr>
        <p:txBody>
          <a:bodyPr vert="horz" wrap="none" lIns="0" tIns="0" rIns="0" bIns="0" rtlCol="0" anchor="t" anchorCtr="0">
            <a:noAutofit/>
          </a:bodyPr>
          <a:lstStyle>
            <a:lvl1pPr marL="0" indent="0">
              <a:lnSpc>
                <a:spcPct val="80000"/>
              </a:lnSpc>
              <a:spcBef>
                <a:spcPts val="788"/>
              </a:spcBef>
              <a:buNone/>
              <a:defRPr lang="en-GB" sz="9451" b="1">
                <a:solidFill>
                  <a:schemeClr val="bg1"/>
                </a:solidFill>
                <a:latin typeface="MMC Display" panose="020B0603020203020204" pitchFamily="34" charset="0"/>
                <a:cs typeface="MMC Display" panose="020B0603020203020204" pitchFamily="34" charset="0"/>
              </a:defRPr>
            </a:lvl1pPr>
          </a:lstStyle>
          <a:p>
            <a:pPr lvl="0"/>
            <a:r>
              <a:rPr lang="en-US" dirty="0"/>
              <a:t>heading 2</a:t>
            </a:r>
            <a:endParaRPr lang="en-GB" dirty="0"/>
          </a:p>
        </p:txBody>
      </p:sp>
      <p:sp>
        <p:nvSpPr>
          <p:cNvPr id="9" name="Tagline">
            <a:extLst>
              <a:ext uri="{FF2B5EF4-FFF2-40B4-BE49-F238E27FC236}">
                <a16:creationId xmlns:a16="http://schemas.microsoft.com/office/drawing/2014/main" id="{EFEB1954-85D9-9742-97F6-78473397D04E}"/>
              </a:ext>
            </a:extLst>
          </p:cNvPr>
          <p:cNvSpPr txBox="1"/>
          <p:nvPr userDrawn="1"/>
        </p:nvSpPr>
        <p:spPr>
          <a:xfrm>
            <a:off x="7208580" y="571501"/>
            <a:ext cx="1661742" cy="276999"/>
          </a:xfrm>
          <a:prstGeom prst="rect">
            <a:avLst/>
          </a:prstGeom>
          <a:noFill/>
        </p:spPr>
        <p:txBody>
          <a:bodyPr vert="horz" wrap="none" lIns="0" tIns="0" rIns="0" bIns="0" rtlCol="0" anchor="t" anchorCtr="0">
            <a:noAutofit/>
          </a:bodyPr>
          <a:lstStyle/>
          <a:p>
            <a:pPr algn="r"/>
            <a:r>
              <a:rPr lang="en-GB" sz="945" dirty="0">
                <a:solidFill>
                  <a:schemeClr val="bg1"/>
                </a:solidFill>
                <a:latin typeface="MMC Display" panose="020B0603020203020204" pitchFamily="34" charset="0"/>
                <a:cs typeface="MMC Display" panose="020B0603020203020204" pitchFamily="34" charset="0"/>
              </a:rPr>
              <a:t>benefits that truly benefit</a:t>
            </a:r>
          </a:p>
        </p:txBody>
      </p:sp>
      <p:sp>
        <p:nvSpPr>
          <p:cNvPr id="10" name="Rectangle 9">
            <a:extLst>
              <a:ext uri="{FF2B5EF4-FFF2-40B4-BE49-F238E27FC236}">
                <a16:creationId xmlns:a16="http://schemas.microsoft.com/office/drawing/2014/main" id="{F528666E-8281-164E-A056-12819458C46E}"/>
              </a:ext>
            </a:extLst>
          </p:cNvPr>
          <p:cNvSpPr/>
          <p:nvPr userDrawn="1"/>
        </p:nvSpPr>
        <p:spPr>
          <a:xfrm>
            <a:off x="801779" y="6203665"/>
            <a:ext cx="1359347" cy="104259"/>
          </a:xfrm>
          <a:prstGeom prst="rect">
            <a:avLst/>
          </a:prstGeom>
        </p:spPr>
        <p:txBody>
          <a:bodyPr wrap="none" lIns="0" tIns="0" rIns="0" bIns="0">
            <a:spAutoFit/>
          </a:bodyPr>
          <a:lstStyle/>
          <a:p>
            <a:r>
              <a:rPr lang="en-US" sz="788" dirty="0">
                <a:solidFill>
                  <a:schemeClr val="bg1"/>
                </a:solidFill>
                <a:effectLst/>
                <a:latin typeface="MMC Display" panose="020B0603020203020204" pitchFamily="34" charset="0"/>
                <a:cs typeface="MMC Display" panose="020B0603020203020204" pitchFamily="34" charset="0"/>
              </a:rPr>
              <a:t>Businesses of Marsh McLennan</a:t>
            </a:r>
            <a:endParaRPr lang="en-US" sz="788" dirty="0">
              <a:solidFill>
                <a:schemeClr val="bg1"/>
              </a:solidFill>
              <a:latin typeface="MMC Display" panose="020B0603020203020204" pitchFamily="34" charset="0"/>
              <a:cs typeface="MMC Display" panose="020B0603020203020204" pitchFamily="34" charset="0"/>
            </a:endParaRPr>
          </a:p>
        </p:txBody>
      </p:sp>
      <p:pic>
        <p:nvPicPr>
          <p:cNvPr id="11" name="Picture 10" descr="A picture containing text&#10;&#10;Description automatically generated">
            <a:extLst>
              <a:ext uri="{FF2B5EF4-FFF2-40B4-BE49-F238E27FC236}">
                <a16:creationId xmlns:a16="http://schemas.microsoft.com/office/drawing/2014/main" id="{FD872797-BEC2-DA4C-A083-EE43D3FED58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203" y="536285"/>
            <a:ext cx="2290665" cy="698500"/>
          </a:xfrm>
          <a:prstGeom prst="rect">
            <a:avLst/>
          </a:prstGeom>
        </p:spPr>
      </p:pic>
    </p:spTree>
    <p:extLst>
      <p:ext uri="{BB962C8B-B14F-4D97-AF65-F5344CB8AC3E}">
        <p14:creationId xmlns:p14="http://schemas.microsoft.com/office/powerpoint/2010/main" val="31429200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 Large white">
    <p:bg>
      <p:bgPr>
        <a:solidFill>
          <a:schemeClr val="bg1"/>
        </a:soli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37844"/>
            <a:ext cx="5431577" cy="1368933"/>
          </a:xfrm>
        </p:spPr>
        <p:txBody>
          <a:bodyPr vert="horz" wrap="none" lIns="0" tIns="0" rIns="0" bIns="0" rtlCol="0" anchor="t" anchorCtr="0">
            <a:noAutofit/>
          </a:bodyPr>
          <a:lstStyle>
            <a:lvl1pPr>
              <a:defRPr lang="en-GB" sz="7679" b="0" baseline="0">
                <a:solidFill>
                  <a:schemeClr val="accent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2694306"/>
            <a:ext cx="5431577" cy="2385695"/>
          </a:xfrm>
          <a:noFill/>
        </p:spPr>
        <p:txBody>
          <a:bodyPr vert="horz" wrap="none" lIns="0" tIns="0" rIns="0" bIns="0" rtlCol="0" anchor="t" anchorCtr="0">
            <a:noAutofit/>
          </a:bodyPr>
          <a:lstStyle>
            <a:lvl1pPr marL="0" indent="0">
              <a:lnSpc>
                <a:spcPct val="80000"/>
              </a:lnSpc>
              <a:spcBef>
                <a:spcPts val="788"/>
              </a:spcBef>
              <a:buNone/>
              <a:defRPr lang="en-GB" sz="10239" b="1">
                <a:gradFill flip="none" rotWithShape="1">
                  <a:gsLst>
                    <a:gs pos="100000">
                      <a:schemeClr val="accent1"/>
                    </a:gs>
                    <a:gs pos="0">
                      <a:schemeClr val="accent6"/>
                    </a:gs>
                  </a:gsLst>
                  <a:lin ang="7200000" scaled="0"/>
                  <a:tileRect/>
                </a:gradFill>
                <a:latin typeface="Times New Roman" panose="02020603050405020304" pitchFamily="18" charset="0"/>
              </a:defRPr>
            </a:lvl1pPr>
          </a:lstStyle>
          <a:p>
            <a:pPr lvl="0"/>
            <a:r>
              <a:rPr lang="en-US" dirty="0"/>
              <a:t>hero head 2</a:t>
            </a:r>
            <a:endParaRPr lang="en-GB" dirty="0"/>
          </a:p>
        </p:txBody>
      </p:sp>
      <p:sp>
        <p:nvSpPr>
          <p:cNvPr id="7" name="Tagline">
            <a:extLst>
              <a:ext uri="{FF2B5EF4-FFF2-40B4-BE49-F238E27FC236}">
                <a16:creationId xmlns:a16="http://schemas.microsoft.com/office/drawing/2014/main" id="{EFEB1954-85D9-9742-97F6-78473397D04E}"/>
              </a:ext>
            </a:extLst>
          </p:cNvPr>
          <p:cNvSpPr txBox="1"/>
          <p:nvPr userDrawn="1"/>
        </p:nvSpPr>
        <p:spPr>
          <a:xfrm>
            <a:off x="7208580" y="571501"/>
            <a:ext cx="1661742" cy="276999"/>
          </a:xfrm>
          <a:prstGeom prst="rect">
            <a:avLst/>
          </a:prstGeom>
          <a:noFill/>
        </p:spPr>
        <p:txBody>
          <a:bodyPr vert="horz" wrap="none" lIns="0" tIns="0" rIns="0" bIns="0" rtlCol="0" anchor="t" anchorCtr="0">
            <a:noAutofit/>
          </a:bodyPr>
          <a:lstStyle/>
          <a:p>
            <a:pPr algn="r"/>
            <a:r>
              <a:rPr lang="en-GB" sz="945" dirty="0">
                <a:solidFill>
                  <a:srgbClr val="002C77"/>
                </a:solidFill>
                <a:latin typeface="Arial" panose="020B0604020202020204" pitchFamily="34" charset="0"/>
              </a:rPr>
              <a:t>benefits that truly benefit</a:t>
            </a:r>
          </a:p>
        </p:txBody>
      </p:sp>
      <p:pic>
        <p:nvPicPr>
          <p:cNvPr id="10" name="Picture 9">
            <a:extLst>
              <a:ext uri="{FF2B5EF4-FFF2-40B4-BE49-F238E27FC236}">
                <a16:creationId xmlns:a16="http://schemas.microsoft.com/office/drawing/2014/main" id="{79745B3B-4E14-8B46-BDC1-CA102DE61C2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0203" y="536285"/>
            <a:ext cx="2290665" cy="698500"/>
          </a:xfrm>
          <a:prstGeom prst="rect">
            <a:avLst/>
          </a:prstGeom>
        </p:spPr>
      </p:pic>
      <p:sp>
        <p:nvSpPr>
          <p:cNvPr id="11" name="Rectangle 10">
            <a:extLst>
              <a:ext uri="{FF2B5EF4-FFF2-40B4-BE49-F238E27FC236}">
                <a16:creationId xmlns:a16="http://schemas.microsoft.com/office/drawing/2014/main" id="{F528666E-8281-164E-A056-12819458C46E}"/>
              </a:ext>
            </a:extLst>
          </p:cNvPr>
          <p:cNvSpPr/>
          <p:nvPr userDrawn="1"/>
        </p:nvSpPr>
        <p:spPr>
          <a:xfrm>
            <a:off x="711152" y="6203665"/>
            <a:ext cx="1445909" cy="104259"/>
          </a:xfrm>
          <a:prstGeom prst="rect">
            <a:avLst/>
          </a:prstGeom>
        </p:spPr>
        <p:txBody>
          <a:bodyPr wrap="none" lIns="0" tIns="0" rIns="0" bIns="0">
            <a:spAutoFit/>
          </a:bodyPr>
          <a:lstStyle/>
          <a:p>
            <a:r>
              <a:rPr lang="en-US" sz="788" dirty="0">
                <a:solidFill>
                  <a:srgbClr val="002C77"/>
                </a:solidFill>
                <a:effectLst/>
                <a:latin typeface="Arial" panose="020B0604020202020204" pitchFamily="34" charset="0"/>
              </a:rPr>
              <a:t>Businesses of Marsh McLennan</a:t>
            </a:r>
            <a:endParaRPr lang="en-US" sz="788" dirty="0">
              <a:solidFill>
                <a:srgbClr val="002C77"/>
              </a:solidFill>
            </a:endParaRPr>
          </a:p>
        </p:txBody>
      </p:sp>
    </p:spTree>
    <p:extLst>
      <p:ext uri="{BB962C8B-B14F-4D97-AF65-F5344CB8AC3E}">
        <p14:creationId xmlns:p14="http://schemas.microsoft.com/office/powerpoint/2010/main" val="126698458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itle" preserve="1">
  <p:cSld name="Title Slide - Large">
    <p:bg>
      <p:bgPr>
        <a:gradFill flip="none" rotWithShape="1">
          <a:gsLst>
            <a:gs pos="30000">
              <a:schemeClr val="accent1"/>
            </a:gs>
            <a:gs pos="100000">
              <a:schemeClr val="accent6"/>
            </a:gs>
          </a:gsLst>
          <a:lin ang="18900000" scaled="0"/>
          <a:tileRect/>
        </a:gra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37844"/>
            <a:ext cx="5431577" cy="1368933"/>
          </a:xfrm>
        </p:spPr>
        <p:txBody>
          <a:bodyPr vert="horz" wrap="none" lIns="0" tIns="0" rIns="0" bIns="0" rtlCol="0" anchor="t" anchorCtr="0">
            <a:noAutofit/>
          </a:bodyPr>
          <a:lstStyle>
            <a:lvl1pPr>
              <a:defRPr lang="en-GB" sz="7679" b="0" baseline="0">
                <a:solidFill>
                  <a:schemeClr val="bg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2694306"/>
            <a:ext cx="5431577" cy="2284095"/>
          </a:xfrm>
          <a:noFill/>
        </p:spPr>
        <p:txBody>
          <a:bodyPr vert="horz" wrap="none" lIns="0" tIns="0" rIns="0" bIns="0" rtlCol="0" anchor="t" anchorCtr="0">
            <a:noAutofit/>
          </a:bodyPr>
          <a:lstStyle>
            <a:lvl1pPr marL="0" indent="0">
              <a:lnSpc>
                <a:spcPct val="80000"/>
              </a:lnSpc>
              <a:spcBef>
                <a:spcPts val="788"/>
              </a:spcBef>
              <a:buNone/>
              <a:defRPr lang="en-GB" sz="10239" b="1">
                <a:solidFill>
                  <a:schemeClr val="bg1"/>
                </a:solidFill>
                <a:latin typeface="Times New Roman" panose="02020603050405020304" pitchFamily="18" charset="0"/>
              </a:defRPr>
            </a:lvl1pPr>
          </a:lstStyle>
          <a:p>
            <a:pPr lvl="0"/>
            <a:r>
              <a:rPr lang="en-US" dirty="0"/>
              <a:t>hero head 2</a:t>
            </a:r>
            <a:endParaRPr lang="en-GB" dirty="0"/>
          </a:p>
        </p:txBody>
      </p:sp>
      <p:sp>
        <p:nvSpPr>
          <p:cNvPr id="7" name="Tagline">
            <a:extLst>
              <a:ext uri="{FF2B5EF4-FFF2-40B4-BE49-F238E27FC236}">
                <a16:creationId xmlns:a16="http://schemas.microsoft.com/office/drawing/2014/main" id="{CF61D070-0CB2-8C4B-89A1-281FD8D7BD89}"/>
              </a:ext>
            </a:extLst>
          </p:cNvPr>
          <p:cNvSpPr txBox="1"/>
          <p:nvPr userDrawn="1"/>
        </p:nvSpPr>
        <p:spPr>
          <a:xfrm>
            <a:off x="7208580" y="571501"/>
            <a:ext cx="1661742" cy="276999"/>
          </a:xfrm>
          <a:prstGeom prst="rect">
            <a:avLst/>
          </a:prstGeom>
          <a:noFill/>
        </p:spPr>
        <p:txBody>
          <a:bodyPr vert="horz" wrap="none" lIns="0" tIns="0" rIns="0" bIns="0" rtlCol="0" anchor="t" anchorCtr="0">
            <a:noAutofit/>
          </a:bodyPr>
          <a:lstStyle/>
          <a:p>
            <a:pPr algn="r"/>
            <a:r>
              <a:rPr lang="en-GB" sz="945" dirty="0">
                <a:solidFill>
                  <a:schemeClr val="bg1"/>
                </a:solidFill>
                <a:latin typeface="Arial" panose="020B0604020202020204" pitchFamily="34" charset="0"/>
              </a:rPr>
              <a:t>benefits that truly benefit</a:t>
            </a:r>
          </a:p>
        </p:txBody>
      </p:sp>
      <p:pic>
        <p:nvPicPr>
          <p:cNvPr id="8" name="Picture 7" descr="A picture containing text&#10;&#10;Description automatically generated">
            <a:extLst>
              <a:ext uri="{FF2B5EF4-FFF2-40B4-BE49-F238E27FC236}">
                <a16:creationId xmlns:a16="http://schemas.microsoft.com/office/drawing/2014/main" id="{FD872797-BEC2-DA4C-A083-EE43D3FED58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203" y="536285"/>
            <a:ext cx="2290665" cy="698500"/>
          </a:xfrm>
          <a:prstGeom prst="rect">
            <a:avLst/>
          </a:prstGeom>
        </p:spPr>
      </p:pic>
      <p:sp>
        <p:nvSpPr>
          <p:cNvPr id="9" name="Rectangle 8">
            <a:extLst>
              <a:ext uri="{FF2B5EF4-FFF2-40B4-BE49-F238E27FC236}">
                <a16:creationId xmlns:a16="http://schemas.microsoft.com/office/drawing/2014/main" id="{6BFB0EB4-A043-664B-A43E-437F226E3AA0}"/>
              </a:ext>
            </a:extLst>
          </p:cNvPr>
          <p:cNvSpPr/>
          <p:nvPr userDrawn="1"/>
        </p:nvSpPr>
        <p:spPr>
          <a:xfrm>
            <a:off x="711152" y="6203665"/>
            <a:ext cx="1445909" cy="104259"/>
          </a:xfrm>
          <a:prstGeom prst="rect">
            <a:avLst/>
          </a:prstGeom>
        </p:spPr>
        <p:txBody>
          <a:bodyPr wrap="none" lIns="0" tIns="0" rIns="0" bIns="0">
            <a:spAutoFit/>
          </a:bodyPr>
          <a:lstStyle/>
          <a:p>
            <a:r>
              <a:rPr lang="en-US" sz="788" dirty="0">
                <a:solidFill>
                  <a:schemeClr val="bg1"/>
                </a:solidFill>
                <a:effectLst/>
                <a:latin typeface="Arial" panose="020B0604020202020204" pitchFamily="34" charset="0"/>
              </a:rPr>
              <a:t>Businesses of Marsh McLennan</a:t>
            </a:r>
            <a:endParaRPr lang="en-US" sz="788" dirty="0">
              <a:solidFill>
                <a:schemeClr val="bg1"/>
              </a:solidFill>
            </a:endParaRPr>
          </a:p>
        </p:txBody>
      </p:sp>
    </p:spTree>
    <p:extLst>
      <p:ext uri="{BB962C8B-B14F-4D97-AF65-F5344CB8AC3E}">
        <p14:creationId xmlns:p14="http://schemas.microsoft.com/office/powerpoint/2010/main" val="141835270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 Medium white">
    <p:bg>
      <p:bgPr>
        <a:solidFill>
          <a:schemeClr val="bg1"/>
        </a:soli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53973"/>
            <a:ext cx="5431577" cy="427215"/>
          </a:xfrm>
        </p:spPr>
        <p:txBody>
          <a:bodyPr vert="horz" wrap="none" lIns="0" tIns="0" rIns="0" bIns="0" rtlCol="0" anchor="t" anchorCtr="0">
            <a:noAutofit/>
          </a:bodyPr>
          <a:lstStyle>
            <a:lvl1pPr>
              <a:defRPr lang="en-GB" sz="2268" b="0" i="0" baseline="0">
                <a:solidFill>
                  <a:schemeClr val="accent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935607"/>
            <a:ext cx="5431577" cy="2445766"/>
          </a:xfrm>
          <a:noFill/>
        </p:spPr>
        <p:txBody>
          <a:bodyPr vert="horz" wrap="none" lIns="0" tIns="0" rIns="0" bIns="0" rtlCol="0" anchor="t" anchorCtr="0">
            <a:noAutofit/>
          </a:bodyPr>
          <a:lstStyle>
            <a:lvl1pPr marL="0" indent="0">
              <a:lnSpc>
                <a:spcPct val="80000"/>
              </a:lnSpc>
              <a:spcBef>
                <a:spcPts val="788"/>
              </a:spcBef>
              <a:buNone/>
              <a:defRPr lang="en-GB" sz="7561" b="1">
                <a:gradFill flip="none" rotWithShape="1">
                  <a:gsLst>
                    <a:gs pos="100000">
                      <a:schemeClr val="accent1"/>
                    </a:gs>
                    <a:gs pos="0">
                      <a:schemeClr val="accent6"/>
                    </a:gs>
                  </a:gsLst>
                  <a:lin ang="7200000" scaled="0"/>
                  <a:tileRect/>
                </a:gradFill>
                <a:latin typeface="Times New Roman" panose="02020603050405020304" pitchFamily="18" charset="0"/>
              </a:defRPr>
            </a:lvl1pPr>
          </a:lstStyle>
          <a:p>
            <a:pPr lvl="0"/>
            <a:r>
              <a:rPr lang="en-US" dirty="0"/>
              <a:t>hero head 2</a:t>
            </a:r>
            <a:endParaRPr lang="en-GB" dirty="0"/>
          </a:p>
        </p:txBody>
      </p:sp>
      <p:sp>
        <p:nvSpPr>
          <p:cNvPr id="7" name="Tagline">
            <a:extLst>
              <a:ext uri="{FF2B5EF4-FFF2-40B4-BE49-F238E27FC236}">
                <a16:creationId xmlns:a16="http://schemas.microsoft.com/office/drawing/2014/main" id="{CA86E9F5-F8C3-8E46-A6CB-0D56C2E19DDC}"/>
              </a:ext>
            </a:extLst>
          </p:cNvPr>
          <p:cNvSpPr txBox="1"/>
          <p:nvPr userDrawn="1"/>
        </p:nvSpPr>
        <p:spPr>
          <a:xfrm>
            <a:off x="7208580" y="571501"/>
            <a:ext cx="1661742" cy="276999"/>
          </a:xfrm>
          <a:prstGeom prst="rect">
            <a:avLst/>
          </a:prstGeom>
          <a:noFill/>
        </p:spPr>
        <p:txBody>
          <a:bodyPr vert="horz" wrap="none" lIns="0" tIns="0" rIns="0" bIns="0" rtlCol="0" anchor="t" anchorCtr="0">
            <a:noAutofit/>
          </a:bodyPr>
          <a:lstStyle/>
          <a:p>
            <a:pPr algn="r"/>
            <a:r>
              <a:rPr lang="en-GB" sz="945" dirty="0">
                <a:solidFill>
                  <a:srgbClr val="002C77"/>
                </a:solidFill>
                <a:latin typeface="Arial" panose="020B0604020202020204" pitchFamily="34" charset="0"/>
              </a:rPr>
              <a:t>benefits that truly benefit</a:t>
            </a:r>
          </a:p>
        </p:txBody>
      </p:sp>
      <p:pic>
        <p:nvPicPr>
          <p:cNvPr id="9" name="Picture 8">
            <a:extLst>
              <a:ext uri="{FF2B5EF4-FFF2-40B4-BE49-F238E27FC236}">
                <a16:creationId xmlns:a16="http://schemas.microsoft.com/office/drawing/2014/main" id="{A89497D1-B0C6-F747-9DCF-C444602EA53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0203" y="536285"/>
            <a:ext cx="2290665" cy="698500"/>
          </a:xfrm>
          <a:prstGeom prst="rect">
            <a:avLst/>
          </a:prstGeom>
        </p:spPr>
      </p:pic>
      <p:sp>
        <p:nvSpPr>
          <p:cNvPr id="11" name="Rectangle 10">
            <a:extLst>
              <a:ext uri="{FF2B5EF4-FFF2-40B4-BE49-F238E27FC236}">
                <a16:creationId xmlns:a16="http://schemas.microsoft.com/office/drawing/2014/main" id="{DAFDB7B9-D635-5F4A-A270-4647B047BD19}"/>
              </a:ext>
            </a:extLst>
          </p:cNvPr>
          <p:cNvSpPr/>
          <p:nvPr userDrawn="1"/>
        </p:nvSpPr>
        <p:spPr>
          <a:xfrm>
            <a:off x="711152" y="6203665"/>
            <a:ext cx="1445909" cy="104259"/>
          </a:xfrm>
          <a:prstGeom prst="rect">
            <a:avLst/>
          </a:prstGeom>
        </p:spPr>
        <p:txBody>
          <a:bodyPr wrap="none" lIns="0" tIns="0" rIns="0" bIns="0">
            <a:spAutoFit/>
          </a:bodyPr>
          <a:lstStyle/>
          <a:p>
            <a:r>
              <a:rPr lang="en-US" sz="788" dirty="0">
                <a:solidFill>
                  <a:srgbClr val="002C77"/>
                </a:solidFill>
                <a:effectLst/>
                <a:latin typeface="Arial" panose="020B0604020202020204" pitchFamily="34" charset="0"/>
              </a:rPr>
              <a:t>Businesses of Marsh McLennan</a:t>
            </a:r>
            <a:endParaRPr lang="en-US" sz="788" dirty="0">
              <a:solidFill>
                <a:srgbClr val="002C77"/>
              </a:solidFill>
            </a:endParaRPr>
          </a:p>
        </p:txBody>
      </p:sp>
    </p:spTree>
    <p:extLst>
      <p:ext uri="{BB962C8B-B14F-4D97-AF65-F5344CB8AC3E}">
        <p14:creationId xmlns:p14="http://schemas.microsoft.com/office/powerpoint/2010/main" val="119211468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 Medium">
    <p:bg>
      <p:bgPr>
        <a:gradFill flip="none" rotWithShape="1">
          <a:gsLst>
            <a:gs pos="30000">
              <a:schemeClr val="accent1"/>
            </a:gs>
            <a:gs pos="100000">
              <a:schemeClr val="accent6"/>
            </a:gs>
          </a:gsLst>
          <a:lin ang="18900000" scaled="0"/>
          <a:tileRect/>
        </a:gra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53973"/>
            <a:ext cx="5431577" cy="427215"/>
          </a:xfrm>
        </p:spPr>
        <p:txBody>
          <a:bodyPr vert="horz" wrap="none" lIns="0" tIns="0" rIns="0" bIns="0" rtlCol="0" anchor="t" anchorCtr="0">
            <a:noAutofit/>
          </a:bodyPr>
          <a:lstStyle>
            <a:lvl1pPr>
              <a:defRPr lang="en-GB" sz="2268" b="0" baseline="0">
                <a:solidFill>
                  <a:schemeClr val="bg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935607"/>
            <a:ext cx="5431577" cy="2445766"/>
          </a:xfrm>
          <a:noFill/>
        </p:spPr>
        <p:txBody>
          <a:bodyPr vert="horz" wrap="none" lIns="0" tIns="0" rIns="0" bIns="0" rtlCol="0" anchor="t" anchorCtr="0">
            <a:noAutofit/>
          </a:bodyPr>
          <a:lstStyle>
            <a:lvl1pPr marL="0" indent="0">
              <a:lnSpc>
                <a:spcPct val="80000"/>
              </a:lnSpc>
              <a:spcBef>
                <a:spcPts val="788"/>
              </a:spcBef>
              <a:buNone/>
              <a:defRPr lang="en-GB" sz="7561" b="1">
                <a:solidFill>
                  <a:schemeClr val="bg1"/>
                </a:solidFill>
                <a:latin typeface="Times New Roman" panose="02020603050405020304" pitchFamily="18" charset="0"/>
              </a:defRPr>
            </a:lvl1pPr>
          </a:lstStyle>
          <a:p>
            <a:pPr lvl="0"/>
            <a:r>
              <a:rPr lang="en-US" dirty="0"/>
              <a:t>hero head 2</a:t>
            </a:r>
            <a:endParaRPr lang="en-GB" dirty="0"/>
          </a:p>
        </p:txBody>
      </p:sp>
      <p:sp>
        <p:nvSpPr>
          <p:cNvPr id="7" name="Tagline">
            <a:extLst>
              <a:ext uri="{FF2B5EF4-FFF2-40B4-BE49-F238E27FC236}">
                <a16:creationId xmlns:a16="http://schemas.microsoft.com/office/drawing/2014/main" id="{3B3D15BE-02A1-854C-84A0-292939E097D7}"/>
              </a:ext>
            </a:extLst>
          </p:cNvPr>
          <p:cNvSpPr txBox="1"/>
          <p:nvPr userDrawn="1"/>
        </p:nvSpPr>
        <p:spPr>
          <a:xfrm>
            <a:off x="84350" y="6206182"/>
            <a:ext cx="1661742" cy="276999"/>
          </a:xfrm>
          <a:prstGeom prst="rect">
            <a:avLst/>
          </a:prstGeom>
          <a:noFill/>
        </p:spPr>
        <p:txBody>
          <a:bodyPr vert="horz" wrap="none" lIns="0" tIns="0" rIns="0" bIns="0" rtlCol="0" anchor="t" anchorCtr="0">
            <a:noAutofit/>
          </a:bodyPr>
          <a:lstStyle/>
          <a:p>
            <a:pPr algn="r"/>
            <a:r>
              <a:rPr lang="en-GB" sz="945" dirty="0">
                <a:solidFill>
                  <a:schemeClr val="bg1"/>
                </a:solidFill>
                <a:latin typeface="Arial" panose="020B0604020202020204" pitchFamily="34" charset="0"/>
              </a:rPr>
              <a:t>benefits that truly benefit</a:t>
            </a:r>
          </a:p>
        </p:txBody>
      </p:sp>
      <p:pic>
        <p:nvPicPr>
          <p:cNvPr id="8" name="Picture 7" descr="A picture containing text&#10;&#10;Description automatically generated">
            <a:extLst>
              <a:ext uri="{FF2B5EF4-FFF2-40B4-BE49-F238E27FC236}">
                <a16:creationId xmlns:a16="http://schemas.microsoft.com/office/drawing/2014/main" id="{D8ACB02F-D1F8-9349-817A-7BE443012AB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3648" y="457656"/>
            <a:ext cx="1655075" cy="504687"/>
          </a:xfrm>
          <a:prstGeom prst="rect">
            <a:avLst/>
          </a:prstGeom>
        </p:spPr>
      </p:pic>
    </p:spTree>
    <p:extLst>
      <p:ext uri="{BB962C8B-B14F-4D97-AF65-F5344CB8AC3E}">
        <p14:creationId xmlns:p14="http://schemas.microsoft.com/office/powerpoint/2010/main" val="125151635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Title Slide - Small white">
    <p:bg>
      <p:bgPr>
        <a:solidFill>
          <a:schemeClr val="bg1"/>
        </a:soli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29080"/>
            <a:ext cx="5431577" cy="272390"/>
          </a:xfrm>
        </p:spPr>
        <p:txBody>
          <a:bodyPr vert="horz" wrap="none" lIns="0" tIns="0" rIns="0" bIns="0" rtlCol="0" anchor="t" anchorCtr="0">
            <a:noAutofit/>
          </a:bodyPr>
          <a:lstStyle>
            <a:lvl1pPr>
              <a:defRPr lang="en-GB" sz="945" b="0" baseline="0">
                <a:solidFill>
                  <a:schemeClr val="accent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704087"/>
            <a:ext cx="5431577" cy="3172587"/>
          </a:xfrm>
          <a:noFill/>
        </p:spPr>
        <p:txBody>
          <a:bodyPr vert="horz" wrap="none" lIns="0" tIns="0" rIns="0" bIns="0" rtlCol="0" anchor="t" anchorCtr="0">
            <a:noAutofit/>
          </a:bodyPr>
          <a:lstStyle>
            <a:lvl1pPr marL="0" indent="0">
              <a:lnSpc>
                <a:spcPct val="80000"/>
              </a:lnSpc>
              <a:spcBef>
                <a:spcPts val="788"/>
              </a:spcBef>
              <a:buNone/>
              <a:defRPr lang="en-GB" sz="6301" b="1">
                <a:gradFill flip="none" rotWithShape="1">
                  <a:gsLst>
                    <a:gs pos="100000">
                      <a:schemeClr val="accent1"/>
                    </a:gs>
                    <a:gs pos="0">
                      <a:schemeClr val="accent6"/>
                    </a:gs>
                  </a:gsLst>
                  <a:lin ang="7200000" scaled="0"/>
                  <a:tileRect/>
                </a:gradFill>
                <a:latin typeface="Times New Roman" panose="02020603050405020304" pitchFamily="18" charset="0"/>
              </a:defRPr>
            </a:lvl1pPr>
          </a:lstStyle>
          <a:p>
            <a:pPr lvl="0"/>
            <a:r>
              <a:rPr lang="en-US" dirty="0"/>
              <a:t>hero head 2</a:t>
            </a:r>
            <a:endParaRPr lang="en-GB" dirty="0"/>
          </a:p>
        </p:txBody>
      </p:sp>
      <p:sp>
        <p:nvSpPr>
          <p:cNvPr id="7" name="Tagline">
            <a:extLst>
              <a:ext uri="{FF2B5EF4-FFF2-40B4-BE49-F238E27FC236}">
                <a16:creationId xmlns:a16="http://schemas.microsoft.com/office/drawing/2014/main" id="{D9D40DA3-8CC0-4446-8C8D-5004538C4281}"/>
              </a:ext>
            </a:extLst>
          </p:cNvPr>
          <p:cNvSpPr txBox="1"/>
          <p:nvPr userDrawn="1"/>
        </p:nvSpPr>
        <p:spPr>
          <a:xfrm>
            <a:off x="7208580" y="571501"/>
            <a:ext cx="1661742" cy="276999"/>
          </a:xfrm>
          <a:prstGeom prst="rect">
            <a:avLst/>
          </a:prstGeom>
          <a:noFill/>
        </p:spPr>
        <p:txBody>
          <a:bodyPr vert="horz" wrap="none" lIns="0" tIns="0" rIns="0" bIns="0" rtlCol="0" anchor="t" anchorCtr="0">
            <a:noAutofit/>
          </a:bodyPr>
          <a:lstStyle/>
          <a:p>
            <a:pPr algn="r"/>
            <a:r>
              <a:rPr lang="en-GB" sz="945" dirty="0">
                <a:solidFill>
                  <a:srgbClr val="002C77"/>
                </a:solidFill>
                <a:latin typeface="Arial" panose="020B0604020202020204" pitchFamily="34" charset="0"/>
              </a:rPr>
              <a:t>benefits that truly benefit</a:t>
            </a:r>
          </a:p>
        </p:txBody>
      </p:sp>
      <p:pic>
        <p:nvPicPr>
          <p:cNvPr id="10" name="Picture 9">
            <a:extLst>
              <a:ext uri="{FF2B5EF4-FFF2-40B4-BE49-F238E27FC236}">
                <a16:creationId xmlns:a16="http://schemas.microsoft.com/office/drawing/2014/main" id="{64F2EB9B-E0F7-8D41-980C-449540570B4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0203" y="536285"/>
            <a:ext cx="2290665" cy="698500"/>
          </a:xfrm>
          <a:prstGeom prst="rect">
            <a:avLst/>
          </a:prstGeom>
        </p:spPr>
      </p:pic>
      <p:sp>
        <p:nvSpPr>
          <p:cNvPr id="11" name="Rectangle 10">
            <a:extLst>
              <a:ext uri="{FF2B5EF4-FFF2-40B4-BE49-F238E27FC236}">
                <a16:creationId xmlns:a16="http://schemas.microsoft.com/office/drawing/2014/main" id="{4F4B0511-5C03-5649-B461-02D7B153FE50}"/>
              </a:ext>
            </a:extLst>
          </p:cNvPr>
          <p:cNvSpPr/>
          <p:nvPr userDrawn="1"/>
        </p:nvSpPr>
        <p:spPr>
          <a:xfrm>
            <a:off x="711152" y="6203665"/>
            <a:ext cx="1445909" cy="104259"/>
          </a:xfrm>
          <a:prstGeom prst="rect">
            <a:avLst/>
          </a:prstGeom>
        </p:spPr>
        <p:txBody>
          <a:bodyPr wrap="none" lIns="0" tIns="0" rIns="0" bIns="0">
            <a:spAutoFit/>
          </a:bodyPr>
          <a:lstStyle/>
          <a:p>
            <a:r>
              <a:rPr lang="en-US" sz="788" dirty="0">
                <a:solidFill>
                  <a:srgbClr val="002C77"/>
                </a:solidFill>
                <a:effectLst/>
                <a:latin typeface="Arial" panose="020B0604020202020204" pitchFamily="34" charset="0"/>
              </a:rPr>
              <a:t>Businesses of Marsh McLennan</a:t>
            </a:r>
            <a:endParaRPr lang="en-US" sz="788" dirty="0">
              <a:solidFill>
                <a:srgbClr val="002C77"/>
              </a:solidFill>
            </a:endParaRPr>
          </a:p>
        </p:txBody>
      </p:sp>
    </p:spTree>
    <p:extLst>
      <p:ext uri="{BB962C8B-B14F-4D97-AF65-F5344CB8AC3E}">
        <p14:creationId xmlns:p14="http://schemas.microsoft.com/office/powerpoint/2010/main" val="75860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Divider Slid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DividerTitle"/>
          <p:cNvSpPr>
            <a:spLocks noGrp="1"/>
          </p:cNvSpPr>
          <p:nvPr>
            <p:ph type="body" sz="quarter" idx="10" hasCustomPrompt="1"/>
          </p:nvPr>
        </p:nvSpPr>
        <p:spPr>
          <a:xfrm>
            <a:off x="720209" y="1568246"/>
            <a:ext cx="6116413" cy="280577"/>
          </a:xfrm>
          <a:noFill/>
        </p:spPr>
        <p:txBody>
          <a:bodyPr vert="horz" wrap="none" lIns="0" tIns="0" rIns="0" bIns="0" rtlCol="0" anchor="t" anchorCtr="0">
            <a:noAutofit/>
          </a:bodyPr>
          <a:lstStyle>
            <a:lvl1pPr marL="0" indent="0">
              <a:buNone/>
              <a:defRPr lang="en-US" b="1"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dirty="0" err="1"/>
              <a:t>Saisir</a:t>
            </a:r>
            <a:r>
              <a:rPr lang="en-US" dirty="0"/>
              <a:t> le </a:t>
            </a:r>
            <a:r>
              <a:rPr lang="en-US" dirty="0" err="1"/>
              <a:t>titre</a:t>
            </a:r>
            <a:r>
              <a:rPr lang="en-US" dirty="0"/>
              <a:t> </a:t>
            </a:r>
            <a:r>
              <a:rPr lang="en-US" dirty="0" err="1"/>
              <a:t>ici</a:t>
            </a:r>
            <a:endParaRPr lang="en-US" dirty="0"/>
          </a:p>
        </p:txBody>
      </p:sp>
      <p:sp>
        <p:nvSpPr>
          <p:cNvPr id="6" name="DividerSubTitle"/>
          <p:cNvSpPr>
            <a:spLocks noGrp="1"/>
          </p:cNvSpPr>
          <p:nvPr>
            <p:ph type="body" sz="quarter" idx="11" hasCustomPrompt="1"/>
          </p:nvPr>
        </p:nvSpPr>
        <p:spPr>
          <a:xfrm>
            <a:off x="720209" y="1900441"/>
            <a:ext cx="6116413" cy="280577"/>
          </a:xfrm>
          <a:noFill/>
        </p:spPr>
        <p:txBody>
          <a:bodyPr vert="horz" wrap="none" lIns="0" tIns="0" rIns="0" bIns="0" rtlCol="0" anchor="t" anchorCtr="0">
            <a:noAutofit/>
          </a:bodyPr>
          <a:lstStyle>
            <a:lvl1pPr marL="0" indent="0">
              <a:buNone/>
              <a:defRPr lang="en-US" b="0"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a:t>Saisir le sous-titre ici</a:t>
            </a:r>
            <a:endParaRPr lang="en-US" dirty="0"/>
          </a:p>
        </p:txBody>
      </p:sp>
      <p:sp>
        <p:nvSpPr>
          <p:cNvPr id="7" name="SectionNumber"/>
          <p:cNvSpPr>
            <a:spLocks noGrp="1"/>
          </p:cNvSpPr>
          <p:nvPr>
            <p:ph type="body" sz="quarter" idx="12" hasCustomPrompt="1"/>
          </p:nvPr>
        </p:nvSpPr>
        <p:spPr>
          <a:xfrm>
            <a:off x="4069569" y="2928885"/>
            <a:ext cx="4991127" cy="5628095"/>
          </a:xfrm>
          <a:noFill/>
        </p:spPr>
        <p:txBody>
          <a:bodyPr vert="horz" wrap="none" lIns="0" tIns="0" rIns="0" bIns="0" rtlCol="0" anchor="b" anchorCtr="0">
            <a:noAutofit/>
          </a:bodyPr>
          <a:lstStyle>
            <a:lvl1pPr marL="0" indent="0" algn="r">
              <a:buNone/>
              <a:defRPr lang="en-US" sz="39380" b="1" dirty="0" smtClean="0">
                <a:solidFill>
                  <a:schemeClr val="bg1"/>
                </a:solidFill>
                <a:latin typeface="+mj-lt"/>
              </a:defRPr>
            </a:lvl1pPr>
          </a:lstStyle>
          <a:p>
            <a:pPr lvl="0">
              <a:tabLst>
                <a:tab pos="1260318" algn="l"/>
              </a:tabLst>
            </a:pPr>
            <a:r>
              <a:rPr lang="en-US" dirty="0"/>
              <a:t>#</a:t>
            </a:r>
          </a:p>
        </p:txBody>
      </p:sp>
    </p:spTree>
    <p:extLst>
      <p:ext uri="{BB962C8B-B14F-4D97-AF65-F5344CB8AC3E}">
        <p14:creationId xmlns:p14="http://schemas.microsoft.com/office/powerpoint/2010/main" val="28775168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Title Slide - Small">
    <p:bg>
      <p:bgPr>
        <a:gradFill flip="none" rotWithShape="1">
          <a:gsLst>
            <a:gs pos="30000">
              <a:schemeClr val="accent1"/>
            </a:gs>
            <a:gs pos="100000">
              <a:schemeClr val="accent6"/>
            </a:gs>
          </a:gsLst>
          <a:lin ang="18900000" scaled="0"/>
          <a:tileRect/>
        </a:gra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29080"/>
            <a:ext cx="5431577" cy="272390"/>
          </a:xfrm>
        </p:spPr>
        <p:txBody>
          <a:bodyPr vert="horz" wrap="none" lIns="0" tIns="0" rIns="0" bIns="0" rtlCol="0" anchor="t" anchorCtr="0">
            <a:noAutofit/>
          </a:bodyPr>
          <a:lstStyle>
            <a:lvl1pPr>
              <a:defRPr lang="en-GB" sz="945" baseline="0">
                <a:solidFill>
                  <a:schemeClr val="bg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704087"/>
            <a:ext cx="5431577" cy="3172587"/>
          </a:xfrm>
          <a:noFill/>
        </p:spPr>
        <p:txBody>
          <a:bodyPr vert="horz" wrap="none" lIns="0" tIns="0" rIns="0" bIns="0" rtlCol="0" anchor="t" anchorCtr="0">
            <a:noAutofit/>
          </a:bodyPr>
          <a:lstStyle>
            <a:lvl1pPr marL="0" indent="0">
              <a:lnSpc>
                <a:spcPct val="80000"/>
              </a:lnSpc>
              <a:spcBef>
                <a:spcPts val="788"/>
              </a:spcBef>
              <a:buNone/>
              <a:defRPr lang="en-GB" sz="6301" b="1">
                <a:solidFill>
                  <a:schemeClr val="bg1"/>
                </a:solidFill>
                <a:latin typeface="Times New Roman" panose="02020603050405020304" pitchFamily="18" charset="0"/>
              </a:defRPr>
            </a:lvl1pPr>
          </a:lstStyle>
          <a:p>
            <a:pPr lvl="0"/>
            <a:r>
              <a:rPr lang="en-US" dirty="0"/>
              <a:t>hero head 2</a:t>
            </a:r>
            <a:endParaRPr lang="en-GB" dirty="0"/>
          </a:p>
        </p:txBody>
      </p:sp>
      <p:pic>
        <p:nvPicPr>
          <p:cNvPr id="8" name="Picture 7" descr="A picture containing text&#10;&#10;Description automatically generated">
            <a:extLst>
              <a:ext uri="{FF2B5EF4-FFF2-40B4-BE49-F238E27FC236}">
                <a16:creationId xmlns:a16="http://schemas.microsoft.com/office/drawing/2014/main" id="{02F9BE1B-06C2-484A-9343-639CA7B011B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8773" y="342092"/>
            <a:ext cx="1755064" cy="535177"/>
          </a:xfrm>
          <a:prstGeom prst="rect">
            <a:avLst/>
          </a:prstGeom>
        </p:spPr>
      </p:pic>
    </p:spTree>
    <p:extLst>
      <p:ext uri="{BB962C8B-B14F-4D97-AF65-F5344CB8AC3E}">
        <p14:creationId xmlns:p14="http://schemas.microsoft.com/office/powerpoint/2010/main" val="35746576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7965513" cy="952500"/>
          </a:xfrm>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229" y="6324601"/>
            <a:ext cx="1067682" cy="299641"/>
          </a:xfrm>
          <a:prstGeom prst="rect">
            <a:avLst/>
          </a:prstGeom>
        </p:spPr>
      </p:pic>
    </p:spTree>
    <p:extLst>
      <p:ext uri="{BB962C8B-B14F-4D97-AF65-F5344CB8AC3E}">
        <p14:creationId xmlns:p14="http://schemas.microsoft.com/office/powerpoint/2010/main" val="16562810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Color background">
    <p:bg>
      <p:bgPr>
        <a:gradFill>
          <a:gsLst>
            <a:gs pos="30000">
              <a:schemeClr val="accent1"/>
            </a:gs>
            <a:gs pos="100000">
              <a:schemeClr val="accent6"/>
            </a:gs>
          </a:gsLst>
          <a:lin ang="18900000" scaled="0"/>
        </a:gra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7965513" cy="9525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10704747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Gradient text on blue">
    <p:bg>
      <p:bgPr>
        <a:solidFill>
          <a:schemeClr val="tx1"/>
        </a:soli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5896712" cy="4381500"/>
          </a:xfrm>
        </p:spPr>
        <p:txBody>
          <a:bodyPr>
            <a:normAutofit/>
          </a:bodyPr>
          <a:lstStyle>
            <a:lvl1pPr>
              <a:defRPr sz="3150">
                <a:gradFill>
                  <a:gsLst>
                    <a:gs pos="30000">
                      <a:schemeClr val="accent1"/>
                    </a:gs>
                    <a:gs pos="100000">
                      <a:schemeClr val="accent6"/>
                    </a:gs>
                  </a:gsLst>
                  <a:lin ang="18900000" scaled="0"/>
                </a:gradFill>
              </a:defRPr>
            </a:lvl1pPr>
          </a:lstStyle>
          <a:p>
            <a:r>
              <a:rPr lang="en-US"/>
              <a:t>Click to edit Master title style</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242387277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ark blue">
    <p:bg>
      <p:bgPr>
        <a:solidFill>
          <a:schemeClr val="tx1"/>
        </a:soli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377143783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right blue">
    <p:bg>
      <p:bgPr>
        <a:solidFill>
          <a:schemeClr val="accent1"/>
        </a:soli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303396019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Gradient">
    <p:bg>
      <p:bgPr>
        <a:gradFill>
          <a:gsLst>
            <a:gs pos="30000">
              <a:schemeClr val="accent1"/>
            </a:gs>
            <a:gs pos="100000">
              <a:schemeClr val="accent6"/>
            </a:gs>
          </a:gsLst>
          <a:lin ang="18900000" scaled="0"/>
        </a:gra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85345587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Gradient text on white">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5896712" cy="4381500"/>
          </a:xfrm>
        </p:spPr>
        <p:txBody>
          <a:bodyPr>
            <a:normAutofit/>
          </a:bodyPr>
          <a:lstStyle>
            <a:lvl1pPr>
              <a:defRPr sz="3150">
                <a:gradFill>
                  <a:gsLst>
                    <a:gs pos="30000">
                      <a:schemeClr val="accent1"/>
                    </a:gs>
                    <a:gs pos="100000">
                      <a:schemeClr val="accent6"/>
                    </a:gs>
                  </a:gsLst>
                  <a:lin ang="18900000" scaled="0"/>
                </a:gradFill>
              </a:defRPr>
            </a:lvl1pPr>
          </a:lstStyle>
          <a:p>
            <a:r>
              <a:rPr lang="en-US"/>
              <a:t>Click to edit Master title style</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122338838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295965289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20209" y="1981200"/>
            <a:ext cx="3745087" cy="4195763"/>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801394" y="1981200"/>
            <a:ext cx="3745087" cy="4195763"/>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1820996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Standard Cover Slide - no imag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64672" y="0"/>
            <a:ext cx="5738116" cy="6140824"/>
          </a:xfrm>
          <a:prstGeom prst="rect">
            <a:avLst/>
          </a:prstGeom>
        </p:spPr>
      </p:pic>
      <p:sp>
        <p:nvSpPr>
          <p:cNvPr id="12" name="PresentationTitle"/>
          <p:cNvSpPr>
            <a:spLocks noGrp="1"/>
          </p:cNvSpPr>
          <p:nvPr>
            <p:ph type="ctrTitle" hasCustomPrompt="1"/>
          </p:nvPr>
        </p:nvSpPr>
        <p:spPr>
          <a:xfrm>
            <a:off x="407574" y="1360799"/>
            <a:ext cx="4104000" cy="583200"/>
          </a:xfrm>
        </p:spPr>
        <p:txBody>
          <a:bodyPr lIns="0" tIns="0" rIns="0" bIns="0">
            <a:noAutofit/>
          </a:bodyPr>
          <a:lstStyle>
            <a:lvl1pPr>
              <a:lnSpc>
                <a:spcPct val="100000"/>
              </a:lnSpc>
              <a:defRPr sz="1800" b="1" spc="0">
                <a:solidFill>
                  <a:schemeClr val="accent1"/>
                </a:solidFill>
              </a:defRPr>
            </a:lvl1pPr>
          </a:lstStyle>
          <a:p>
            <a:r>
              <a:rPr lang="en-US" dirty="0"/>
              <a:t>Click To Edit Master Title Style</a:t>
            </a:r>
          </a:p>
        </p:txBody>
      </p:sp>
      <p:sp>
        <p:nvSpPr>
          <p:cNvPr id="13" name="Subtitle 2"/>
          <p:cNvSpPr>
            <a:spLocks noGrp="1"/>
          </p:cNvSpPr>
          <p:nvPr>
            <p:ph type="subTitle" idx="1" hasCustomPrompt="1"/>
          </p:nvPr>
        </p:nvSpPr>
        <p:spPr>
          <a:xfrm>
            <a:off x="407573" y="2240048"/>
            <a:ext cx="4137533" cy="516601"/>
          </a:xfrm>
        </p:spPr>
        <p:txBody>
          <a:bodyPr wrap="square" lIns="0" tIns="0" rIns="0" bIns="0"/>
          <a:lstStyle>
            <a:lvl1pPr marL="0" indent="0" algn="l">
              <a:lnSpc>
                <a:spcPct val="100000"/>
              </a:lnSpc>
              <a:spcBef>
                <a:spcPts val="0"/>
              </a:spcBef>
              <a:buNone/>
              <a:defRPr sz="1600" cap="none" spc="0"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4" name="Picture 13" descr="MMB_Lock-Up_RGB_Maste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6354" y="248355"/>
            <a:ext cx="2214237" cy="451343"/>
          </a:xfrm>
          <a:prstGeom prst="rect">
            <a:avLst/>
          </a:prstGeom>
        </p:spPr>
      </p:pic>
      <p:sp>
        <p:nvSpPr>
          <p:cNvPr id="15" name="Rectangle 14"/>
          <p:cNvSpPr/>
          <p:nvPr userDrawn="1"/>
        </p:nvSpPr>
        <p:spPr>
          <a:xfrm>
            <a:off x="0" y="6141357"/>
            <a:ext cx="9602788" cy="71664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auto">
              <a:lnSpc>
                <a:spcPct val="100000"/>
              </a:lnSpc>
              <a:spcBef>
                <a:spcPts val="0"/>
              </a:spcBef>
              <a:spcAft>
                <a:spcPts val="0"/>
              </a:spcAft>
            </a:pPr>
            <a:endParaRPr lang="en-US" sz="1800" dirty="0">
              <a:solidFill>
                <a:srgbClr val="FFFFFF"/>
              </a:solidFill>
            </a:endParaRPr>
          </a:p>
        </p:txBody>
      </p:sp>
      <p:pic>
        <p:nvPicPr>
          <p:cNvPr id="16" name="Picture 15" descr="MMC_horizontal_4c.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924159" y="6427613"/>
            <a:ext cx="1332899" cy="185039"/>
          </a:xfrm>
          <a:prstGeom prst="rect">
            <a:avLst/>
          </a:prstGeom>
        </p:spPr>
      </p:pic>
    </p:spTree>
    <p:extLst>
      <p:ext uri="{BB962C8B-B14F-4D97-AF65-F5344CB8AC3E}">
        <p14:creationId xmlns:p14="http://schemas.microsoft.com/office/powerpoint/2010/main" val="30641646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20209" y="1981200"/>
            <a:ext cx="2304669" cy="4195763"/>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p:cNvSpPr>
            <a:spLocks noGrp="1"/>
          </p:cNvSpPr>
          <p:nvPr>
            <p:ph type="sldNum" sz="quarter" idx="12"/>
          </p:nvPr>
        </p:nvSpPr>
        <p:spPr/>
        <p:txBody>
          <a:bodyPr/>
          <a:lstStyle/>
          <a:p>
            <a:fld id="{69551C3F-E5B5-49AF-A85B-7D3B4FA18264}" type="slidenum">
              <a:rPr lang="en-GB" smtClean="0"/>
              <a:t>‹#›</a:t>
            </a:fld>
            <a:endParaRPr lang="en-GB" dirty="0"/>
          </a:p>
        </p:txBody>
      </p:sp>
      <p:sp>
        <p:nvSpPr>
          <p:cNvPr id="8" name="Content Placeholder 2"/>
          <p:cNvSpPr>
            <a:spLocks noGrp="1"/>
          </p:cNvSpPr>
          <p:nvPr>
            <p:ph sz="half" idx="13"/>
          </p:nvPr>
        </p:nvSpPr>
        <p:spPr>
          <a:xfrm>
            <a:off x="3420993" y="1981199"/>
            <a:ext cx="2304669" cy="4195764"/>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sz="half" idx="14"/>
          </p:nvPr>
        </p:nvSpPr>
        <p:spPr>
          <a:xfrm>
            <a:off x="6151786" y="1981199"/>
            <a:ext cx="2304669" cy="4195764"/>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32014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258391907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gradFill flip="none" rotWithShape="1">
          <a:gsLst>
            <a:gs pos="30000">
              <a:schemeClr val="accent1"/>
            </a:gs>
            <a:gs pos="100000">
              <a:schemeClr val="accent6"/>
            </a:gs>
          </a:gsLst>
          <a:lin ang="18900000" scaled="0"/>
          <a:tileRect/>
        </a:gradFill>
        <a:effectLst/>
      </p:bgPr>
    </p:bg>
    <p:spTree>
      <p:nvGrpSpPr>
        <p:cNvPr id="1" name=""/>
        <p:cNvGrpSpPr/>
        <p:nvPr/>
      </p:nvGrpSpPr>
      <p:grpSpPr>
        <a:xfrm>
          <a:off x="0" y="0"/>
          <a:ext cx="0" cy="0"/>
          <a:chOff x="0" y="0"/>
          <a:chExt cx="0" cy="0"/>
        </a:xfrm>
      </p:grpSpPr>
      <p:sp>
        <p:nvSpPr>
          <p:cNvPr id="5" name="DividerTitle"/>
          <p:cNvSpPr>
            <a:spLocks noGrp="1"/>
          </p:cNvSpPr>
          <p:nvPr>
            <p:ph type="body" sz="quarter" idx="10" hasCustomPrompt="1"/>
          </p:nvPr>
        </p:nvSpPr>
        <p:spPr>
          <a:xfrm>
            <a:off x="720209" y="1568246"/>
            <a:ext cx="6116413" cy="280577"/>
          </a:xfrm>
          <a:noFill/>
        </p:spPr>
        <p:txBody>
          <a:bodyPr vert="horz" wrap="none" lIns="0" tIns="0" rIns="0" bIns="0" rtlCol="0" anchor="t" anchorCtr="0">
            <a:noAutofit/>
          </a:bodyPr>
          <a:lstStyle>
            <a:lvl1pPr marL="0" indent="0">
              <a:buNone/>
              <a:defRPr lang="en-US" b="1"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dirty="0"/>
              <a:t>Enter Title Here</a:t>
            </a:r>
          </a:p>
        </p:txBody>
      </p:sp>
      <p:sp>
        <p:nvSpPr>
          <p:cNvPr id="6" name="DividerSubTitle"/>
          <p:cNvSpPr>
            <a:spLocks noGrp="1"/>
          </p:cNvSpPr>
          <p:nvPr>
            <p:ph type="body" sz="quarter" idx="11" hasCustomPrompt="1"/>
          </p:nvPr>
        </p:nvSpPr>
        <p:spPr>
          <a:xfrm>
            <a:off x="720209" y="1900441"/>
            <a:ext cx="6116413" cy="280577"/>
          </a:xfrm>
          <a:noFill/>
        </p:spPr>
        <p:txBody>
          <a:bodyPr vert="horz" wrap="none" lIns="0" tIns="0" rIns="0" bIns="0" rtlCol="0" anchor="t" anchorCtr="0">
            <a:noAutofit/>
          </a:bodyPr>
          <a:lstStyle>
            <a:lvl1pPr marL="0" indent="0">
              <a:buNone/>
              <a:defRPr lang="en-US" b="0"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dirty="0"/>
              <a:t>Enter Sub-title Here</a:t>
            </a:r>
          </a:p>
        </p:txBody>
      </p:sp>
      <p:sp>
        <p:nvSpPr>
          <p:cNvPr id="7" name="SectionNumber"/>
          <p:cNvSpPr>
            <a:spLocks noGrp="1"/>
          </p:cNvSpPr>
          <p:nvPr>
            <p:ph type="body" sz="quarter" idx="12" hasCustomPrompt="1"/>
          </p:nvPr>
        </p:nvSpPr>
        <p:spPr>
          <a:xfrm>
            <a:off x="4069569" y="2928885"/>
            <a:ext cx="4991127" cy="5628095"/>
          </a:xfrm>
          <a:noFill/>
        </p:spPr>
        <p:txBody>
          <a:bodyPr vert="horz" wrap="none" lIns="0" tIns="0" rIns="0" bIns="0" rtlCol="0" anchor="b" anchorCtr="0">
            <a:noAutofit/>
          </a:bodyPr>
          <a:lstStyle>
            <a:lvl1pPr marL="0" indent="0" algn="r">
              <a:buNone/>
              <a:defRPr lang="en-US" sz="39380" b="1" dirty="0" smtClean="0">
                <a:solidFill>
                  <a:schemeClr val="bg1"/>
                </a:solidFill>
                <a:latin typeface="Times New Roman" panose="02020603050405020304" pitchFamily="18" charset="0"/>
              </a:defRPr>
            </a:lvl1pPr>
          </a:lstStyle>
          <a:p>
            <a:pPr lvl="0">
              <a:tabLst>
                <a:tab pos="1260318" algn="l"/>
              </a:tabLst>
            </a:pPr>
            <a:r>
              <a:rPr lang="en-US" dirty="0"/>
              <a:t>#</a:t>
            </a:r>
          </a:p>
        </p:txBody>
      </p:sp>
    </p:spTree>
    <p:extLst>
      <p:ext uri="{BB962C8B-B14F-4D97-AF65-F5344CB8AC3E}">
        <p14:creationId xmlns:p14="http://schemas.microsoft.com/office/powerpoint/2010/main" val="74890955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blank" preserve="1">
  <p:cSld name="Back Cover">
    <p:bg>
      <p:bgPr>
        <a:gradFill flip="none" rotWithShape="1">
          <a:gsLst>
            <a:gs pos="30000">
              <a:schemeClr val="accent1"/>
            </a:gs>
            <a:gs pos="100000">
              <a:schemeClr val="accent6"/>
            </a:gs>
          </a:gsLst>
          <a:lin ang="18900000" scaled="0"/>
          <a:tileRect/>
        </a:gradFill>
        <a:effectLst/>
      </p:bgPr>
    </p:bg>
    <p:spTree>
      <p:nvGrpSpPr>
        <p:cNvPr id="1" name=""/>
        <p:cNvGrpSpPr/>
        <p:nvPr/>
      </p:nvGrpSpPr>
      <p:grpSpPr>
        <a:xfrm>
          <a:off x="0" y="0"/>
          <a:ext cx="0" cy="0"/>
          <a:chOff x="0" y="0"/>
          <a:chExt cx="0" cy="0"/>
        </a:xfrm>
      </p:grpSpPr>
      <p:pic>
        <p:nvPicPr>
          <p:cNvPr id="5" name="Picture 4" descr="White text on a black background&#10;&#10;Description automatically generated">
            <a:extLst>
              <a:ext uri="{FF2B5EF4-FFF2-40B4-BE49-F238E27FC236}">
                <a16:creationId xmlns:a16="http://schemas.microsoft.com/office/drawing/2014/main" id="{D5D06D00-BD20-B64D-9518-52E89EAD6C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50857" y="2882900"/>
            <a:ext cx="3701075" cy="1092200"/>
          </a:xfrm>
          <a:prstGeom prst="rect">
            <a:avLst/>
          </a:prstGeom>
        </p:spPr>
      </p:pic>
    </p:spTree>
    <p:extLst>
      <p:ext uri="{BB962C8B-B14F-4D97-AF65-F5344CB8AC3E}">
        <p14:creationId xmlns:p14="http://schemas.microsoft.com/office/powerpoint/2010/main" val="344165006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blank" preserve="1">
  <p:cSld name="Back Cover-legal">
    <p:bg>
      <p:bgPr>
        <a:gradFill flip="none" rotWithShape="1">
          <a:gsLst>
            <a:gs pos="30000">
              <a:schemeClr val="accent1"/>
            </a:gs>
            <a:gs pos="100000">
              <a:schemeClr val="accent6"/>
            </a:gs>
          </a:gsLst>
          <a:lin ang="18900000" scaled="0"/>
          <a:tileRect/>
        </a:gradFill>
        <a:effectLst/>
      </p:bgPr>
    </p:bg>
    <p:spTree>
      <p:nvGrpSpPr>
        <p:cNvPr id="1" name=""/>
        <p:cNvGrpSpPr/>
        <p:nvPr/>
      </p:nvGrpSpPr>
      <p:grpSpPr>
        <a:xfrm>
          <a:off x="0" y="0"/>
          <a:ext cx="0" cy="0"/>
          <a:chOff x="0" y="0"/>
          <a:chExt cx="0" cy="0"/>
        </a:xfrm>
      </p:grpSpPr>
      <p:sp>
        <p:nvSpPr>
          <p:cNvPr id="5" name="LegalLong"/>
          <p:cNvSpPr txBox="1">
            <a:spLocks/>
          </p:cNvSpPr>
          <p:nvPr userDrawn="1">
            <p:custDataLst>
              <p:tags r:id="rId1"/>
            </p:custDataLst>
          </p:nvPr>
        </p:nvSpPr>
        <p:spPr>
          <a:xfrm>
            <a:off x="348085" y="5745707"/>
            <a:ext cx="4929865" cy="715648"/>
          </a:xfrm>
          <a:prstGeom prst="rect">
            <a:avLst/>
          </a:prstGeom>
          <a:noFill/>
        </p:spPr>
        <p:txBody>
          <a:bodyPr vert="horz" wrap="square" lIns="0" tIns="0" rIns="0" bIns="0" rtlCol="0" anchor="b" anchorCtr="0">
            <a:noAutofit/>
          </a:bodyPr>
          <a:lstStyle>
            <a:defPPr>
              <a:defRPr lang="en-US"/>
            </a:defPPr>
            <a:lvl1pPr>
              <a:tabLst>
                <a:tab pos="1600200" algn="l"/>
              </a:tabLst>
              <a:defRPr sz="800">
                <a:solidFill>
                  <a:schemeClr val="bg1"/>
                </a:solidFill>
                <a:latin typeface="Mute" panose="00000500000000000000" pitchFamily="50" charset="0"/>
              </a:defRPr>
            </a:lvl1pPr>
          </a:lstStyle>
          <a:p>
            <a:r>
              <a:rPr lang="en-US" sz="630" dirty="0">
                <a:latin typeface="Arial" panose="020B0604020202020204" pitchFamily="34" charset="0"/>
              </a:rPr>
              <a:t>Legal copy goes here.</a:t>
            </a:r>
            <a:endParaRPr lang="en-GB" sz="630" dirty="0">
              <a:latin typeface="Arial" panose="020B0604020202020204" pitchFamily="34" charset="0"/>
            </a:endParaRPr>
          </a:p>
        </p:txBody>
      </p:sp>
      <p:pic>
        <p:nvPicPr>
          <p:cNvPr id="7" name="Picture 6" descr="White text on a black background&#10;&#10;Description automatically generated">
            <a:extLst>
              <a:ext uri="{FF2B5EF4-FFF2-40B4-BE49-F238E27FC236}">
                <a16:creationId xmlns:a16="http://schemas.microsoft.com/office/drawing/2014/main" id="{27D62507-6406-3C4F-8C6B-51E197265B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50857" y="2882900"/>
            <a:ext cx="3701075" cy="1092200"/>
          </a:xfrm>
          <a:prstGeom prst="rect">
            <a:avLst/>
          </a:prstGeom>
        </p:spPr>
      </p:pic>
    </p:spTree>
    <p:extLst>
      <p:ext uri="{BB962C8B-B14F-4D97-AF65-F5344CB8AC3E}">
        <p14:creationId xmlns:p14="http://schemas.microsoft.com/office/powerpoint/2010/main" val="219987905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ack Cover-Tagline">
    <p:bg>
      <p:bgPr>
        <a:gradFill flip="none" rotWithShape="1">
          <a:gsLst>
            <a:gs pos="30000">
              <a:schemeClr val="accent1"/>
            </a:gs>
            <a:gs pos="100000">
              <a:schemeClr val="accent6"/>
            </a:gs>
          </a:gsLst>
          <a:lin ang="18900000" scaled="0"/>
          <a:tileRect/>
        </a:gradFill>
        <a:effectLst/>
      </p:bgPr>
    </p:bg>
    <p:spTree>
      <p:nvGrpSpPr>
        <p:cNvPr id="1" name=""/>
        <p:cNvGrpSpPr/>
        <p:nvPr/>
      </p:nvGrpSpPr>
      <p:grpSpPr>
        <a:xfrm>
          <a:off x="0" y="0"/>
          <a:ext cx="0" cy="0"/>
          <a:chOff x="0" y="0"/>
          <a:chExt cx="0" cy="0"/>
        </a:xfrm>
      </p:grpSpPr>
      <p:pic>
        <p:nvPicPr>
          <p:cNvPr id="6" name="Picture 5" descr="White text on a black background&#10;&#10;Description automatically generated">
            <a:extLst>
              <a:ext uri="{FF2B5EF4-FFF2-40B4-BE49-F238E27FC236}">
                <a16:creationId xmlns:a16="http://schemas.microsoft.com/office/drawing/2014/main" id="{5151B6E7-AC5C-F340-B4A9-8174ECE589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50857" y="2882900"/>
            <a:ext cx="3701075" cy="1092200"/>
          </a:xfrm>
          <a:prstGeom prst="rect">
            <a:avLst/>
          </a:prstGeom>
        </p:spPr>
      </p:pic>
    </p:spTree>
    <p:extLst>
      <p:ext uri="{BB962C8B-B14F-4D97-AF65-F5344CB8AC3E}">
        <p14:creationId xmlns:p14="http://schemas.microsoft.com/office/powerpoint/2010/main" val="19281238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Standard Cover Slide - no image">
    <p:spTree>
      <p:nvGrpSpPr>
        <p:cNvPr id="1" name=""/>
        <p:cNvGrpSpPr/>
        <p:nvPr/>
      </p:nvGrpSpPr>
      <p:grpSpPr>
        <a:xfrm>
          <a:off x="0" y="0"/>
          <a:ext cx="0" cy="0"/>
          <a:chOff x="0" y="0"/>
          <a:chExt cx="0" cy="0"/>
        </a:xfrm>
      </p:grpSpPr>
      <p:pic>
        <p:nvPicPr>
          <p:cNvPr id="29" name="Picture 28" descr="Triangles Stroke-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6073" y="1"/>
            <a:ext cx="7076715" cy="6138333"/>
          </a:xfrm>
          <a:prstGeom prst="rect">
            <a:avLst/>
          </a:prstGeom>
        </p:spPr>
      </p:pic>
      <p:sp>
        <p:nvSpPr>
          <p:cNvPr id="5" name="Rectangle 4"/>
          <p:cNvSpPr/>
          <p:nvPr userDrawn="1"/>
        </p:nvSpPr>
        <p:spPr>
          <a:xfrm>
            <a:off x="2412124" y="3304167"/>
            <a:ext cx="3090041" cy="28341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US" sz="1600" dirty="0">
              <a:solidFill>
                <a:srgbClr val="000000"/>
              </a:solidFill>
            </a:endParaRPr>
          </a:p>
        </p:txBody>
      </p:sp>
      <p:pic>
        <p:nvPicPr>
          <p:cNvPr id="30" name="Picture 29" descr="MMB_Lock-Up_RGB_Master.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6354" y="248355"/>
            <a:ext cx="2214237" cy="451343"/>
          </a:xfrm>
          <a:prstGeom prst="rect">
            <a:avLst/>
          </a:prstGeom>
        </p:spPr>
      </p:pic>
      <p:sp>
        <p:nvSpPr>
          <p:cNvPr id="2" name="PresentationTitle"/>
          <p:cNvSpPr>
            <a:spLocks noGrp="1"/>
          </p:cNvSpPr>
          <p:nvPr userDrawn="1">
            <p:ph type="ctrTitle" hasCustomPrompt="1"/>
          </p:nvPr>
        </p:nvSpPr>
        <p:spPr>
          <a:xfrm>
            <a:off x="407574" y="1360799"/>
            <a:ext cx="4104000" cy="583200"/>
          </a:xfrm>
        </p:spPr>
        <p:txBody>
          <a:bodyPr lIns="0" tIns="0" rIns="0" bIns="0">
            <a:noAutofit/>
          </a:bodyPr>
          <a:lstStyle>
            <a:lvl1pPr>
              <a:lnSpc>
                <a:spcPct val="100000"/>
              </a:lnSpc>
              <a:defRPr sz="1800" b="1" spc="0">
                <a:solidFill>
                  <a:schemeClr val="accent1"/>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407573" y="2240048"/>
            <a:ext cx="4137533" cy="516601"/>
          </a:xfrm>
        </p:spPr>
        <p:txBody>
          <a:bodyPr wrap="square" lIns="0" tIns="0" rIns="0" bIns="0"/>
          <a:lstStyle>
            <a:lvl1pPr marL="0" indent="0" algn="l">
              <a:lnSpc>
                <a:spcPct val="100000"/>
              </a:lnSpc>
              <a:spcBef>
                <a:spcPts val="0"/>
              </a:spcBef>
              <a:buNone/>
              <a:defRPr sz="1600" cap="none" spc="0"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6141357"/>
            <a:ext cx="9602788" cy="71664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auto">
              <a:lnSpc>
                <a:spcPct val="100000"/>
              </a:lnSpc>
              <a:spcBef>
                <a:spcPts val="0"/>
              </a:spcBef>
              <a:spcAft>
                <a:spcPts val="0"/>
              </a:spcAft>
            </a:pPr>
            <a:endParaRPr lang="en-US" sz="1800" dirty="0">
              <a:solidFill>
                <a:srgbClr val="FFFFFF"/>
              </a:solidFill>
            </a:endParaRPr>
          </a:p>
        </p:txBody>
      </p:sp>
      <p:sp>
        <p:nvSpPr>
          <p:cNvPr id="10" name="TextBox 9"/>
          <p:cNvSpPr txBox="1"/>
          <p:nvPr userDrawn="1"/>
        </p:nvSpPr>
        <p:spPr>
          <a:xfrm>
            <a:off x="-592678" y="381000"/>
            <a:ext cx="914400" cy="914400"/>
          </a:xfrm>
          <a:prstGeom prst="rect">
            <a:avLst/>
          </a:prstGeom>
          <a:noFill/>
        </p:spPr>
        <p:txBody>
          <a:bodyPr wrap="none" lIns="72000" tIns="72000" rIns="72000" bIns="72000" rtlCol="0" anchor="ctr" anchorCtr="0">
            <a:noAutofit/>
          </a:bodyPr>
          <a:lstStyle/>
          <a:p>
            <a:pPr fontAlgn="auto">
              <a:lnSpc>
                <a:spcPct val="100000"/>
              </a:lnSpc>
              <a:spcBef>
                <a:spcPts val="200"/>
              </a:spcBef>
              <a:spcAft>
                <a:spcPts val="200"/>
              </a:spcAft>
            </a:pPr>
            <a:endParaRPr lang="en-US" sz="1400" b="1" cap="all" spc="200" dirty="0">
              <a:solidFill>
                <a:srgbClr val="FFFFFF">
                  <a:lumMod val="50000"/>
                </a:srgbClr>
              </a:solidFill>
              <a:latin typeface="Arial"/>
            </a:endParaRPr>
          </a:p>
        </p:txBody>
      </p:sp>
      <p:pic>
        <p:nvPicPr>
          <p:cNvPr id="33" name="Picture 32" descr="MMC_horizontal_4c.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4159" y="6427613"/>
            <a:ext cx="1332899" cy="185039"/>
          </a:xfrm>
          <a:prstGeom prst="rect">
            <a:avLst/>
          </a:prstGeom>
        </p:spPr>
      </p:pic>
    </p:spTree>
    <p:extLst>
      <p:ext uri="{BB962C8B-B14F-4D97-AF65-F5344CB8AC3E}">
        <p14:creationId xmlns:p14="http://schemas.microsoft.com/office/powerpoint/2010/main" val="567122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Single OpCp (Marsh) Cover Slide - no image">
    <p:spTree>
      <p:nvGrpSpPr>
        <p:cNvPr id="1" name=""/>
        <p:cNvGrpSpPr/>
        <p:nvPr/>
      </p:nvGrpSpPr>
      <p:grpSpPr>
        <a:xfrm>
          <a:off x="0" y="0"/>
          <a:ext cx="0" cy="0"/>
          <a:chOff x="0" y="0"/>
          <a:chExt cx="0" cy="0"/>
        </a:xfrm>
      </p:grpSpPr>
      <p:pic>
        <p:nvPicPr>
          <p:cNvPr id="11" name="Picture 10" descr="Triangles Stroke-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6073" y="1"/>
            <a:ext cx="7076715" cy="6138333"/>
          </a:xfrm>
          <a:prstGeom prst="rect">
            <a:avLst/>
          </a:prstGeom>
        </p:spPr>
      </p:pic>
      <p:sp>
        <p:nvSpPr>
          <p:cNvPr id="12" name="Rectangle 11"/>
          <p:cNvSpPr/>
          <p:nvPr userDrawn="1"/>
        </p:nvSpPr>
        <p:spPr>
          <a:xfrm>
            <a:off x="2412124" y="3304167"/>
            <a:ext cx="3090041" cy="28341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US" sz="1600" dirty="0">
              <a:solidFill>
                <a:srgbClr val="000000"/>
              </a:solidFill>
            </a:endParaRPr>
          </a:p>
        </p:txBody>
      </p:sp>
      <p:sp>
        <p:nvSpPr>
          <p:cNvPr id="10" name="Rectangle 9"/>
          <p:cNvSpPr/>
          <p:nvPr userDrawn="1"/>
        </p:nvSpPr>
        <p:spPr>
          <a:xfrm>
            <a:off x="0" y="6141357"/>
            <a:ext cx="9602788" cy="71664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auto">
              <a:lnSpc>
                <a:spcPct val="100000"/>
              </a:lnSpc>
              <a:spcBef>
                <a:spcPts val="0"/>
              </a:spcBef>
              <a:spcAft>
                <a:spcPts val="0"/>
              </a:spcAft>
            </a:pPr>
            <a:endParaRPr lang="en-US" sz="1800" dirty="0">
              <a:solidFill>
                <a:srgbClr val="FFFFFF"/>
              </a:solidFill>
            </a:endParaRPr>
          </a:p>
        </p:txBody>
      </p:sp>
      <p:pic>
        <p:nvPicPr>
          <p:cNvPr id="5" name="Picture 4" descr="Marsh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5188" y="6430224"/>
            <a:ext cx="1220087" cy="183631"/>
          </a:xfrm>
          <a:prstGeom prst="rect">
            <a:avLst/>
          </a:prstGeom>
        </p:spPr>
      </p:pic>
      <p:pic>
        <p:nvPicPr>
          <p:cNvPr id="27" name="Picture 26" descr="MMB_Lock-Up_RGB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6354" y="248355"/>
            <a:ext cx="2214237" cy="451343"/>
          </a:xfrm>
          <a:prstGeom prst="rect">
            <a:avLst/>
          </a:prstGeom>
        </p:spPr>
      </p:pic>
      <p:sp>
        <p:nvSpPr>
          <p:cNvPr id="13" name="Isosceles Triangle 12"/>
          <p:cNvSpPr/>
          <p:nvPr userDrawn="1"/>
        </p:nvSpPr>
        <p:spPr>
          <a:xfrm>
            <a:off x="4868511" y="2351670"/>
            <a:ext cx="1748443" cy="1507279"/>
          </a:xfrm>
          <a:prstGeom prst="triangle">
            <a:avLst/>
          </a:prstGeom>
          <a:noFill/>
        </p:spPr>
        <p:txBody>
          <a:bodyPr wrap="square" lIns="0" tIns="0" rIns="0" bIns="0" rtlCol="0" anchor="ctr">
            <a:noAutofit/>
          </a:bodyPr>
          <a:lstStyle/>
          <a:p>
            <a:pPr fontAlgn="auto">
              <a:lnSpc>
                <a:spcPct val="100000"/>
              </a:lnSpc>
              <a:spcBef>
                <a:spcPts val="0"/>
              </a:spcBef>
              <a:spcAft>
                <a:spcPts val="0"/>
              </a:spcAft>
            </a:pPr>
            <a:endParaRPr lang="en-US" sz="1400" dirty="0">
              <a:solidFill>
                <a:srgbClr val="FF0000"/>
              </a:solidFill>
              <a:latin typeface="Arial"/>
            </a:endParaRPr>
          </a:p>
        </p:txBody>
      </p:sp>
      <p:sp>
        <p:nvSpPr>
          <p:cNvPr id="2" name="PresentationTitle"/>
          <p:cNvSpPr>
            <a:spLocks noGrp="1"/>
          </p:cNvSpPr>
          <p:nvPr userDrawn="1">
            <p:ph type="ctrTitle" hasCustomPrompt="1"/>
          </p:nvPr>
        </p:nvSpPr>
        <p:spPr>
          <a:xfrm>
            <a:off x="407574" y="1360799"/>
            <a:ext cx="4104000" cy="583200"/>
          </a:xfrm>
        </p:spPr>
        <p:txBody>
          <a:bodyPr lIns="0" tIns="0" rIns="0" bIns="0">
            <a:noAutofit/>
          </a:bodyPr>
          <a:lstStyle>
            <a:lvl1pPr>
              <a:lnSpc>
                <a:spcPct val="100000"/>
              </a:lnSpc>
              <a:defRPr sz="1800" b="1" spc="0">
                <a:solidFill>
                  <a:schemeClr val="accent1"/>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407573" y="2240048"/>
            <a:ext cx="4137533" cy="516601"/>
          </a:xfrm>
        </p:spPr>
        <p:txBody>
          <a:bodyPr wrap="square" lIns="0" tIns="0" rIns="0" bIns="0"/>
          <a:lstStyle>
            <a:lvl1pPr marL="0" indent="0" algn="l">
              <a:lnSpc>
                <a:spcPct val="100000"/>
              </a:lnSpc>
              <a:spcBef>
                <a:spcPts val="0"/>
              </a:spcBef>
              <a:buNone/>
              <a:defRPr sz="1600" cap="none" spc="0"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p:cNvSpPr txBox="1"/>
          <p:nvPr userDrawn="1"/>
        </p:nvSpPr>
        <p:spPr>
          <a:xfrm>
            <a:off x="-4518212" y="13448"/>
            <a:ext cx="4141694" cy="3644153"/>
          </a:xfrm>
          <a:prstGeom prst="rect">
            <a:avLst/>
          </a:prstGeom>
          <a:solidFill>
            <a:schemeClr val="accent2"/>
          </a:solidFill>
        </p:spPr>
        <p:txBody>
          <a:bodyPr wrap="square" lIns="72000" tIns="72000" rIns="72000" bIns="72000" rtlCol="0" anchor="ctr" anchorCtr="0">
            <a:noAutofit/>
          </a:bodyPr>
          <a:lstStyle/>
          <a:p>
            <a:pPr algn="l" fontAlgn="auto">
              <a:lnSpc>
                <a:spcPct val="100000"/>
              </a:lnSpc>
              <a:spcBef>
                <a:spcPts val="200"/>
              </a:spcBef>
              <a:spcAft>
                <a:spcPts val="200"/>
              </a:spcAft>
            </a:pPr>
            <a:r>
              <a:rPr lang="en-GB" sz="1400" b="1" cap="all" spc="200" dirty="0">
                <a:solidFill>
                  <a:srgbClr val="FFFFFF"/>
                </a:solidFill>
                <a:latin typeface="Arial"/>
              </a:rPr>
              <a:t>Note to designer:</a:t>
            </a:r>
          </a:p>
          <a:p>
            <a:pPr algn="l" fontAlgn="auto">
              <a:lnSpc>
                <a:spcPct val="100000"/>
              </a:lnSpc>
              <a:spcBef>
                <a:spcPts val="200"/>
              </a:spcBef>
              <a:spcAft>
                <a:spcPts val="200"/>
              </a:spcAft>
            </a:pPr>
            <a:endParaRPr lang="en-GB" sz="1400" b="1" cap="all" spc="200" dirty="0">
              <a:solidFill>
                <a:srgbClr val="FFFFFF"/>
              </a:solidFill>
              <a:latin typeface="Arial"/>
            </a:endParaRPr>
          </a:p>
          <a:p>
            <a:pPr algn="l" fontAlgn="auto">
              <a:lnSpc>
                <a:spcPct val="100000"/>
              </a:lnSpc>
              <a:spcBef>
                <a:spcPts val="200"/>
              </a:spcBef>
              <a:spcAft>
                <a:spcPts val="200"/>
              </a:spcAft>
            </a:pPr>
            <a:r>
              <a:rPr lang="en-GB" sz="1400" b="1" cap="all" spc="200" dirty="0">
                <a:solidFill>
                  <a:srgbClr val="FFFFFF"/>
                </a:solidFill>
                <a:latin typeface="Arial"/>
              </a:rPr>
              <a:t>Differences in local legal and compliance regulations may require use of a different </a:t>
            </a:r>
            <a:r>
              <a:rPr lang="en-GB" sz="1400" b="1" cap="all" spc="200" dirty="0" err="1">
                <a:solidFill>
                  <a:srgbClr val="FFFFFF"/>
                </a:solidFill>
                <a:latin typeface="Arial"/>
              </a:rPr>
              <a:t>mmb</a:t>
            </a:r>
            <a:r>
              <a:rPr lang="en-GB" sz="1400" b="1" cap="all" spc="200" dirty="0">
                <a:solidFill>
                  <a:srgbClr val="FFFFFF"/>
                </a:solidFill>
                <a:latin typeface="Arial"/>
              </a:rPr>
              <a:t> logo, operating company logo and/or disclaimer information. Please refer to the MMB brand guidelines for detailed information. If in doubt, please contact: </a:t>
            </a:r>
            <a:r>
              <a:rPr lang="en-US" sz="1800" u="sng" dirty="0">
                <a:solidFill>
                  <a:srgbClr val="000000"/>
                </a:solidFill>
                <a:latin typeface="Arial"/>
                <a:hlinkClick r:id="rId5"/>
              </a:rPr>
              <a:t>brandinfo@mercermarshbenefits.com</a:t>
            </a:r>
            <a:endParaRPr lang="en-GB" sz="1400" b="1" cap="all" spc="200" dirty="0">
              <a:solidFill>
                <a:srgbClr val="FFFFFF"/>
              </a:solidFill>
              <a:latin typeface="Arial"/>
            </a:endParaRPr>
          </a:p>
          <a:p>
            <a:pPr algn="l" fontAlgn="auto">
              <a:lnSpc>
                <a:spcPct val="100000"/>
              </a:lnSpc>
              <a:spcBef>
                <a:spcPts val="200"/>
              </a:spcBef>
              <a:spcAft>
                <a:spcPts val="200"/>
              </a:spcAft>
            </a:pPr>
            <a:endParaRPr lang="en-GB" sz="1400" b="1" cap="all" spc="200" dirty="0">
              <a:solidFill>
                <a:srgbClr val="FFFFFF"/>
              </a:solidFill>
              <a:latin typeface="Arial"/>
            </a:endParaRPr>
          </a:p>
          <a:p>
            <a:pPr algn="l" fontAlgn="auto">
              <a:lnSpc>
                <a:spcPct val="100000"/>
              </a:lnSpc>
              <a:spcBef>
                <a:spcPts val="200"/>
              </a:spcBef>
              <a:spcAft>
                <a:spcPts val="200"/>
              </a:spcAft>
            </a:pPr>
            <a:r>
              <a:rPr lang="en-GB" sz="1400" b="1" cap="all" spc="200" dirty="0">
                <a:solidFill>
                  <a:srgbClr val="FFFFFF"/>
                </a:solidFill>
                <a:latin typeface="Arial"/>
              </a:rPr>
              <a:t>Please also refer to the master slide options available in this template</a:t>
            </a:r>
          </a:p>
        </p:txBody>
      </p:sp>
    </p:spTree>
    <p:extLst>
      <p:ext uri="{BB962C8B-B14F-4D97-AF65-F5344CB8AC3E}">
        <p14:creationId xmlns:p14="http://schemas.microsoft.com/office/powerpoint/2010/main" val="3391347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D46FC5CF-89A8-4135-AD33-3118CCD149F7}" type="slidenum">
              <a:rPr lang="en-US">
                <a:solidFill>
                  <a:srgbClr val="002C77"/>
                </a:solidFill>
              </a:rPr>
              <a:pPr/>
              <a:t>‹#›</a:t>
            </a:fld>
            <a:endParaRPr lang="en-US" dirty="0">
              <a:solidFill>
                <a:srgbClr val="002C77"/>
              </a:solidFill>
            </a:endParaRPr>
          </a:p>
        </p:txBody>
      </p:sp>
    </p:spTree>
    <p:extLst>
      <p:ext uri="{BB962C8B-B14F-4D97-AF65-F5344CB8AC3E}">
        <p14:creationId xmlns:p14="http://schemas.microsoft.com/office/powerpoint/2010/main" val="468728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Single OpCp (Mercer) Cover Slide - no image3_Cover Slide - Co-brand">
    <p:spTree>
      <p:nvGrpSpPr>
        <p:cNvPr id="1" name=""/>
        <p:cNvGrpSpPr/>
        <p:nvPr/>
      </p:nvGrpSpPr>
      <p:grpSpPr>
        <a:xfrm>
          <a:off x="0" y="0"/>
          <a:ext cx="0" cy="0"/>
          <a:chOff x="0" y="0"/>
          <a:chExt cx="0" cy="0"/>
        </a:xfrm>
      </p:grpSpPr>
      <p:pic>
        <p:nvPicPr>
          <p:cNvPr id="11" name="Picture 10" descr="Triangles Stroke-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6073" y="1"/>
            <a:ext cx="7076715" cy="6138333"/>
          </a:xfrm>
          <a:prstGeom prst="rect">
            <a:avLst/>
          </a:prstGeom>
        </p:spPr>
      </p:pic>
      <p:sp>
        <p:nvSpPr>
          <p:cNvPr id="12" name="Rectangle 11"/>
          <p:cNvSpPr/>
          <p:nvPr userDrawn="1"/>
        </p:nvSpPr>
        <p:spPr>
          <a:xfrm>
            <a:off x="2412124" y="3304167"/>
            <a:ext cx="3090041" cy="28341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US" sz="1600" dirty="0" err="1">
              <a:solidFill>
                <a:srgbClr val="000000"/>
              </a:solidFill>
            </a:endParaRPr>
          </a:p>
        </p:txBody>
      </p:sp>
      <p:sp>
        <p:nvSpPr>
          <p:cNvPr id="10" name="Rectangle 9"/>
          <p:cNvSpPr/>
          <p:nvPr userDrawn="1"/>
        </p:nvSpPr>
        <p:spPr>
          <a:xfrm>
            <a:off x="0" y="6141357"/>
            <a:ext cx="9602788" cy="71664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auto">
              <a:lnSpc>
                <a:spcPct val="100000"/>
              </a:lnSpc>
              <a:spcBef>
                <a:spcPts val="0"/>
              </a:spcBef>
              <a:spcAft>
                <a:spcPts val="0"/>
              </a:spcAft>
            </a:pPr>
            <a:endParaRPr lang="en-US" sz="1800" dirty="0">
              <a:solidFill>
                <a:srgbClr val="FFFFFF"/>
              </a:solidFill>
            </a:endParaRPr>
          </a:p>
        </p:txBody>
      </p:sp>
      <p:pic>
        <p:nvPicPr>
          <p:cNvPr id="7" name="Picture 6" descr="Mercer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16030" y="6430343"/>
            <a:ext cx="1317933" cy="183242"/>
          </a:xfrm>
          <a:prstGeom prst="rect">
            <a:avLst/>
          </a:prstGeom>
        </p:spPr>
      </p:pic>
      <p:pic>
        <p:nvPicPr>
          <p:cNvPr id="27" name="Picture 26" descr="MMB_Lock-Up_RGB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6354" y="248355"/>
            <a:ext cx="2214237" cy="451343"/>
          </a:xfrm>
          <a:prstGeom prst="rect">
            <a:avLst/>
          </a:prstGeom>
        </p:spPr>
      </p:pic>
      <p:sp>
        <p:nvSpPr>
          <p:cNvPr id="13" name="Isosceles Triangle 12"/>
          <p:cNvSpPr/>
          <p:nvPr userDrawn="1"/>
        </p:nvSpPr>
        <p:spPr>
          <a:xfrm>
            <a:off x="4868511" y="2351670"/>
            <a:ext cx="1748443" cy="1507279"/>
          </a:xfrm>
          <a:prstGeom prst="triangle">
            <a:avLst/>
          </a:prstGeom>
          <a:noFill/>
        </p:spPr>
        <p:txBody>
          <a:bodyPr wrap="square" lIns="0" tIns="0" rIns="0" bIns="0" rtlCol="0" anchor="ctr">
            <a:noAutofit/>
          </a:bodyPr>
          <a:lstStyle/>
          <a:p>
            <a:pPr fontAlgn="auto">
              <a:lnSpc>
                <a:spcPct val="100000"/>
              </a:lnSpc>
              <a:spcBef>
                <a:spcPts val="0"/>
              </a:spcBef>
              <a:spcAft>
                <a:spcPts val="0"/>
              </a:spcAft>
            </a:pPr>
            <a:endParaRPr lang="en-US" sz="1400" dirty="0">
              <a:solidFill>
                <a:srgbClr val="FF0000"/>
              </a:solidFill>
              <a:latin typeface="Arial"/>
            </a:endParaRPr>
          </a:p>
        </p:txBody>
      </p:sp>
      <p:sp>
        <p:nvSpPr>
          <p:cNvPr id="2" name="PresentationTitle"/>
          <p:cNvSpPr>
            <a:spLocks noGrp="1"/>
          </p:cNvSpPr>
          <p:nvPr userDrawn="1">
            <p:ph type="ctrTitle" hasCustomPrompt="1"/>
          </p:nvPr>
        </p:nvSpPr>
        <p:spPr>
          <a:xfrm>
            <a:off x="407574" y="1360799"/>
            <a:ext cx="4104000" cy="583200"/>
          </a:xfrm>
        </p:spPr>
        <p:txBody>
          <a:bodyPr lIns="0" tIns="0" rIns="0" bIns="0">
            <a:noAutofit/>
          </a:bodyPr>
          <a:lstStyle>
            <a:lvl1pPr>
              <a:lnSpc>
                <a:spcPct val="100000"/>
              </a:lnSpc>
              <a:defRPr sz="1800" b="1" spc="0">
                <a:solidFill>
                  <a:schemeClr val="accent1"/>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407573" y="2240048"/>
            <a:ext cx="4137533" cy="516601"/>
          </a:xfrm>
        </p:spPr>
        <p:txBody>
          <a:bodyPr wrap="square" lIns="0" tIns="0" rIns="0" bIns="0"/>
          <a:lstStyle>
            <a:lvl1pPr marL="0" indent="0" algn="l">
              <a:lnSpc>
                <a:spcPct val="100000"/>
              </a:lnSpc>
              <a:spcBef>
                <a:spcPts val="0"/>
              </a:spcBef>
              <a:buNone/>
              <a:defRPr sz="1600" cap="none" spc="0"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p:cNvSpPr txBox="1"/>
          <p:nvPr userDrawn="1"/>
        </p:nvSpPr>
        <p:spPr>
          <a:xfrm>
            <a:off x="-4518212" y="13448"/>
            <a:ext cx="4141694" cy="3644153"/>
          </a:xfrm>
          <a:prstGeom prst="rect">
            <a:avLst/>
          </a:prstGeom>
          <a:solidFill>
            <a:schemeClr val="accent2"/>
          </a:solidFill>
        </p:spPr>
        <p:txBody>
          <a:bodyPr wrap="square" lIns="72000" tIns="72000" rIns="72000" bIns="72000" rtlCol="0" anchor="ctr" anchorCtr="0">
            <a:noAutofit/>
          </a:bodyPr>
          <a:lstStyle/>
          <a:p>
            <a:pPr algn="l" fontAlgn="auto">
              <a:lnSpc>
                <a:spcPct val="100000"/>
              </a:lnSpc>
              <a:spcBef>
                <a:spcPts val="200"/>
              </a:spcBef>
              <a:spcAft>
                <a:spcPts val="200"/>
              </a:spcAft>
            </a:pPr>
            <a:r>
              <a:rPr lang="en-GB" sz="1400" b="1" cap="all" spc="200" dirty="0">
                <a:solidFill>
                  <a:srgbClr val="FFFFFF"/>
                </a:solidFill>
                <a:latin typeface="Arial"/>
              </a:rPr>
              <a:t>Note to designer:</a:t>
            </a:r>
          </a:p>
          <a:p>
            <a:pPr algn="l" fontAlgn="auto">
              <a:lnSpc>
                <a:spcPct val="100000"/>
              </a:lnSpc>
              <a:spcBef>
                <a:spcPts val="200"/>
              </a:spcBef>
              <a:spcAft>
                <a:spcPts val="200"/>
              </a:spcAft>
            </a:pPr>
            <a:endParaRPr lang="en-GB" sz="1400" b="1" cap="all" spc="200" dirty="0">
              <a:solidFill>
                <a:srgbClr val="FFFFFF"/>
              </a:solidFill>
              <a:latin typeface="Arial"/>
            </a:endParaRPr>
          </a:p>
          <a:p>
            <a:pPr algn="l" fontAlgn="auto">
              <a:lnSpc>
                <a:spcPct val="100000"/>
              </a:lnSpc>
              <a:spcBef>
                <a:spcPts val="200"/>
              </a:spcBef>
              <a:spcAft>
                <a:spcPts val="200"/>
              </a:spcAft>
            </a:pPr>
            <a:r>
              <a:rPr lang="en-GB" sz="1400" b="1" cap="all" spc="200" dirty="0">
                <a:solidFill>
                  <a:srgbClr val="FFFFFF"/>
                </a:solidFill>
                <a:latin typeface="Arial"/>
              </a:rPr>
              <a:t>Differences in local legal and compliance regulations may require use of a different </a:t>
            </a:r>
            <a:r>
              <a:rPr lang="en-GB" sz="1400" b="1" cap="all" spc="200" dirty="0" err="1">
                <a:solidFill>
                  <a:srgbClr val="FFFFFF"/>
                </a:solidFill>
                <a:latin typeface="Arial"/>
              </a:rPr>
              <a:t>mmb</a:t>
            </a:r>
            <a:r>
              <a:rPr lang="en-GB" sz="1400" b="1" cap="all" spc="200" dirty="0">
                <a:solidFill>
                  <a:srgbClr val="FFFFFF"/>
                </a:solidFill>
                <a:latin typeface="Arial"/>
              </a:rPr>
              <a:t> logo, operating company logo and/or disclaimer information. Please refer to the MMB brand guidelines for detailed information. If in doubt, please contact: </a:t>
            </a:r>
            <a:r>
              <a:rPr lang="en-US" sz="1800" u="sng" dirty="0">
                <a:solidFill>
                  <a:srgbClr val="000000"/>
                </a:solidFill>
                <a:latin typeface="Arial"/>
                <a:hlinkClick r:id="rId5"/>
              </a:rPr>
              <a:t>brandinfo@mercermarshbenefits.com</a:t>
            </a:r>
            <a:endParaRPr lang="en-GB" sz="1400" b="1" cap="all" spc="200" dirty="0">
              <a:solidFill>
                <a:srgbClr val="FFFFFF"/>
              </a:solidFill>
              <a:latin typeface="Arial"/>
            </a:endParaRPr>
          </a:p>
          <a:p>
            <a:pPr algn="l" fontAlgn="auto">
              <a:lnSpc>
                <a:spcPct val="100000"/>
              </a:lnSpc>
              <a:spcBef>
                <a:spcPts val="200"/>
              </a:spcBef>
              <a:spcAft>
                <a:spcPts val="200"/>
              </a:spcAft>
            </a:pPr>
            <a:endParaRPr lang="en-GB" sz="1400" b="1" cap="all" spc="200" dirty="0">
              <a:solidFill>
                <a:srgbClr val="FFFFFF"/>
              </a:solidFill>
              <a:latin typeface="Arial"/>
            </a:endParaRPr>
          </a:p>
          <a:p>
            <a:pPr algn="l" fontAlgn="auto">
              <a:lnSpc>
                <a:spcPct val="100000"/>
              </a:lnSpc>
              <a:spcBef>
                <a:spcPts val="200"/>
              </a:spcBef>
              <a:spcAft>
                <a:spcPts val="200"/>
              </a:spcAft>
            </a:pPr>
            <a:r>
              <a:rPr lang="en-GB" sz="1400" b="1" cap="all" spc="200" dirty="0">
                <a:solidFill>
                  <a:srgbClr val="FFFFFF"/>
                </a:solidFill>
                <a:latin typeface="Arial"/>
              </a:rPr>
              <a:t>Please also refer to the master slide options available in this template</a:t>
            </a:r>
          </a:p>
        </p:txBody>
      </p:sp>
    </p:spTree>
    <p:extLst>
      <p:ext uri="{BB962C8B-B14F-4D97-AF65-F5344CB8AC3E}">
        <p14:creationId xmlns:p14="http://schemas.microsoft.com/office/powerpoint/2010/main" val="3214997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Co-Brand Cover Slide - no image">
    <p:spTree>
      <p:nvGrpSpPr>
        <p:cNvPr id="1" name=""/>
        <p:cNvGrpSpPr/>
        <p:nvPr/>
      </p:nvGrpSpPr>
      <p:grpSpPr>
        <a:xfrm>
          <a:off x="0" y="0"/>
          <a:ext cx="0" cy="0"/>
          <a:chOff x="0" y="0"/>
          <a:chExt cx="0" cy="0"/>
        </a:xfrm>
      </p:grpSpPr>
      <p:pic>
        <p:nvPicPr>
          <p:cNvPr id="14" name="Picture 13" descr="Triangles Stroke-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6073" y="1"/>
            <a:ext cx="7076715" cy="6138333"/>
          </a:xfrm>
          <a:prstGeom prst="rect">
            <a:avLst/>
          </a:prstGeom>
        </p:spPr>
      </p:pic>
      <p:sp>
        <p:nvSpPr>
          <p:cNvPr id="16" name="Rectangle 15"/>
          <p:cNvSpPr/>
          <p:nvPr userDrawn="1"/>
        </p:nvSpPr>
        <p:spPr>
          <a:xfrm>
            <a:off x="4520242" y="-1"/>
            <a:ext cx="1708030" cy="125945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US" sz="1600" dirty="0" err="1">
              <a:solidFill>
                <a:srgbClr val="000000"/>
              </a:solidFill>
            </a:endParaRPr>
          </a:p>
        </p:txBody>
      </p:sp>
      <p:sp>
        <p:nvSpPr>
          <p:cNvPr id="15" name="Rectangle 14"/>
          <p:cNvSpPr/>
          <p:nvPr userDrawn="1"/>
        </p:nvSpPr>
        <p:spPr>
          <a:xfrm>
            <a:off x="2412124" y="3304167"/>
            <a:ext cx="3090041" cy="28341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US" sz="1600" dirty="0" err="1">
              <a:solidFill>
                <a:srgbClr val="000000"/>
              </a:solidFill>
            </a:endParaRPr>
          </a:p>
        </p:txBody>
      </p:sp>
      <p:sp>
        <p:nvSpPr>
          <p:cNvPr id="12" name="Rectangle 11"/>
          <p:cNvSpPr/>
          <p:nvPr userDrawn="1"/>
        </p:nvSpPr>
        <p:spPr>
          <a:xfrm>
            <a:off x="0" y="6141357"/>
            <a:ext cx="9602788" cy="71664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auto">
              <a:lnSpc>
                <a:spcPct val="100000"/>
              </a:lnSpc>
              <a:spcBef>
                <a:spcPts val="0"/>
              </a:spcBef>
              <a:spcAft>
                <a:spcPts val="0"/>
              </a:spcAft>
            </a:pPr>
            <a:endParaRPr lang="en-US" sz="1800" dirty="0">
              <a:solidFill>
                <a:srgbClr val="FFFFFF"/>
              </a:solidFill>
            </a:endParaRPr>
          </a:p>
        </p:txBody>
      </p:sp>
      <p:pic>
        <p:nvPicPr>
          <p:cNvPr id="27" name="Picture 26" descr="MMB_Lock-Up_RGB_Master.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6354" y="248355"/>
            <a:ext cx="2214237" cy="451343"/>
          </a:xfrm>
          <a:prstGeom prst="rect">
            <a:avLst/>
          </a:prstGeom>
        </p:spPr>
      </p:pic>
      <p:sp>
        <p:nvSpPr>
          <p:cNvPr id="13" name="Isosceles Triangle 12"/>
          <p:cNvSpPr/>
          <p:nvPr userDrawn="1"/>
        </p:nvSpPr>
        <p:spPr>
          <a:xfrm>
            <a:off x="4868511" y="2351670"/>
            <a:ext cx="1748443" cy="1507279"/>
          </a:xfrm>
          <a:prstGeom prst="triangle">
            <a:avLst/>
          </a:prstGeom>
          <a:noFill/>
        </p:spPr>
        <p:txBody>
          <a:bodyPr wrap="square" lIns="0" tIns="0" rIns="0" bIns="0" rtlCol="0" anchor="ctr">
            <a:noAutofit/>
          </a:bodyPr>
          <a:lstStyle/>
          <a:p>
            <a:pPr fontAlgn="auto">
              <a:lnSpc>
                <a:spcPct val="100000"/>
              </a:lnSpc>
              <a:spcBef>
                <a:spcPts val="0"/>
              </a:spcBef>
              <a:spcAft>
                <a:spcPts val="0"/>
              </a:spcAft>
            </a:pPr>
            <a:endParaRPr lang="en-US" sz="1400" dirty="0">
              <a:solidFill>
                <a:srgbClr val="FF0000"/>
              </a:solidFill>
              <a:latin typeface="Arial"/>
            </a:endParaRPr>
          </a:p>
        </p:txBody>
      </p:sp>
      <p:sp>
        <p:nvSpPr>
          <p:cNvPr id="2" name="PresentationTitle"/>
          <p:cNvSpPr>
            <a:spLocks noGrp="1"/>
          </p:cNvSpPr>
          <p:nvPr userDrawn="1">
            <p:ph type="ctrTitle" hasCustomPrompt="1"/>
          </p:nvPr>
        </p:nvSpPr>
        <p:spPr>
          <a:xfrm>
            <a:off x="407574" y="1360799"/>
            <a:ext cx="4104000" cy="583200"/>
          </a:xfrm>
        </p:spPr>
        <p:txBody>
          <a:bodyPr lIns="0" tIns="0" rIns="0" bIns="0">
            <a:noAutofit/>
          </a:bodyPr>
          <a:lstStyle>
            <a:lvl1pPr>
              <a:lnSpc>
                <a:spcPct val="100000"/>
              </a:lnSpc>
              <a:defRPr sz="1800" b="1" spc="0">
                <a:solidFill>
                  <a:schemeClr val="accent1"/>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407573" y="2240048"/>
            <a:ext cx="4137533" cy="516601"/>
          </a:xfrm>
        </p:spPr>
        <p:txBody>
          <a:bodyPr wrap="square" lIns="0" tIns="0" rIns="0" bIns="0"/>
          <a:lstStyle>
            <a:lvl1pPr marL="0" indent="0" algn="l">
              <a:lnSpc>
                <a:spcPct val="100000"/>
              </a:lnSpc>
              <a:spcBef>
                <a:spcPts val="0"/>
              </a:spcBef>
              <a:buNone/>
              <a:defRPr sz="1600" cap="none" spc="0"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33" name="Straight Connector 32"/>
          <p:cNvCxnSpPr/>
          <p:nvPr userDrawn="1"/>
        </p:nvCxnSpPr>
        <p:spPr>
          <a:xfrm>
            <a:off x="2780474" y="220485"/>
            <a:ext cx="0" cy="40569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Rectangle 34"/>
          <p:cNvSpPr/>
          <p:nvPr userDrawn="1"/>
        </p:nvSpPr>
        <p:spPr>
          <a:xfrm>
            <a:off x="2939456" y="261054"/>
            <a:ext cx="1220631" cy="324556"/>
          </a:xfrm>
          <a:prstGeom prst="rect">
            <a:avLst/>
          </a:prstGeom>
          <a:solidFill>
            <a:srgbClr val="E6005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fontAlgn="auto">
              <a:lnSpc>
                <a:spcPct val="100000"/>
              </a:lnSpc>
              <a:spcBef>
                <a:spcPts val="0"/>
              </a:spcBef>
              <a:spcAft>
                <a:spcPts val="0"/>
              </a:spcAft>
            </a:pPr>
            <a:r>
              <a:rPr lang="en-US" sz="800" dirty="0">
                <a:solidFill>
                  <a:srgbClr val="FFFFFF"/>
                </a:solidFill>
              </a:rPr>
              <a:t>CO-BRAND COMPANY </a:t>
            </a:r>
            <a:br>
              <a:rPr lang="en-US" sz="800" dirty="0">
                <a:solidFill>
                  <a:srgbClr val="FFFFFF"/>
                </a:solidFill>
              </a:rPr>
            </a:br>
            <a:r>
              <a:rPr lang="en-US" sz="800" dirty="0">
                <a:solidFill>
                  <a:srgbClr val="FFFFFF"/>
                </a:solidFill>
              </a:rPr>
              <a:t>LOGO HERE </a:t>
            </a:r>
          </a:p>
        </p:txBody>
      </p:sp>
      <p:pic>
        <p:nvPicPr>
          <p:cNvPr id="37" name="Picture 36" descr="MMC_horizontal_4c.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4159" y="6427613"/>
            <a:ext cx="1332899" cy="185039"/>
          </a:xfrm>
          <a:prstGeom prst="rect">
            <a:avLst/>
          </a:prstGeom>
        </p:spPr>
      </p:pic>
      <p:sp>
        <p:nvSpPr>
          <p:cNvPr id="18" name="TextBox 17"/>
          <p:cNvSpPr txBox="1"/>
          <p:nvPr userDrawn="1"/>
        </p:nvSpPr>
        <p:spPr>
          <a:xfrm>
            <a:off x="-4518212" y="13448"/>
            <a:ext cx="4141694" cy="3644153"/>
          </a:xfrm>
          <a:prstGeom prst="rect">
            <a:avLst/>
          </a:prstGeom>
          <a:solidFill>
            <a:schemeClr val="accent2"/>
          </a:solidFill>
        </p:spPr>
        <p:txBody>
          <a:bodyPr wrap="square" lIns="72000" tIns="72000" rIns="72000" bIns="72000" rtlCol="0" anchor="ctr" anchorCtr="0">
            <a:noAutofit/>
          </a:bodyPr>
          <a:lstStyle/>
          <a:p>
            <a:pPr algn="l" fontAlgn="auto">
              <a:lnSpc>
                <a:spcPct val="100000"/>
              </a:lnSpc>
              <a:spcBef>
                <a:spcPts val="200"/>
              </a:spcBef>
              <a:spcAft>
                <a:spcPts val="200"/>
              </a:spcAft>
            </a:pPr>
            <a:r>
              <a:rPr lang="en-GB" sz="1400" b="1" cap="all" spc="200" dirty="0">
                <a:solidFill>
                  <a:srgbClr val="FFFFFF"/>
                </a:solidFill>
                <a:latin typeface="Arial"/>
              </a:rPr>
              <a:t>Note to designer:</a:t>
            </a:r>
          </a:p>
          <a:p>
            <a:pPr algn="l" fontAlgn="auto">
              <a:lnSpc>
                <a:spcPct val="100000"/>
              </a:lnSpc>
              <a:spcBef>
                <a:spcPts val="200"/>
              </a:spcBef>
              <a:spcAft>
                <a:spcPts val="200"/>
              </a:spcAft>
            </a:pPr>
            <a:endParaRPr lang="en-GB" sz="1400" b="1" cap="all" spc="200" dirty="0">
              <a:solidFill>
                <a:srgbClr val="FFFFFF"/>
              </a:solidFill>
              <a:latin typeface="Arial"/>
            </a:endParaRPr>
          </a:p>
          <a:p>
            <a:pPr algn="l" fontAlgn="auto">
              <a:lnSpc>
                <a:spcPct val="100000"/>
              </a:lnSpc>
              <a:spcBef>
                <a:spcPts val="200"/>
              </a:spcBef>
              <a:spcAft>
                <a:spcPts val="200"/>
              </a:spcAft>
            </a:pPr>
            <a:r>
              <a:rPr lang="en-GB" sz="1400" b="1" cap="all" spc="200" dirty="0">
                <a:solidFill>
                  <a:srgbClr val="FFFFFF"/>
                </a:solidFill>
                <a:latin typeface="Arial"/>
              </a:rPr>
              <a:t>Differences in local legal and compliance regulations may require use of a different </a:t>
            </a:r>
            <a:r>
              <a:rPr lang="en-GB" sz="1400" b="1" cap="all" spc="200" dirty="0" err="1">
                <a:solidFill>
                  <a:srgbClr val="FFFFFF"/>
                </a:solidFill>
                <a:latin typeface="Arial"/>
              </a:rPr>
              <a:t>mmb</a:t>
            </a:r>
            <a:r>
              <a:rPr lang="en-GB" sz="1400" b="1" cap="all" spc="200" dirty="0">
                <a:solidFill>
                  <a:srgbClr val="FFFFFF"/>
                </a:solidFill>
                <a:latin typeface="Arial"/>
              </a:rPr>
              <a:t> logo, operating company logo and/or disclaimer information. Please refer to the MMB brand guidelines for detailed information. If in doubt, please contact: </a:t>
            </a:r>
            <a:r>
              <a:rPr lang="en-US" sz="1800" u="sng" dirty="0">
                <a:solidFill>
                  <a:srgbClr val="000000"/>
                </a:solidFill>
                <a:latin typeface="Arial"/>
                <a:hlinkClick r:id="rId5"/>
              </a:rPr>
              <a:t>brandinfo@mercermarshbenefits.com</a:t>
            </a:r>
            <a:endParaRPr lang="en-GB" sz="1400" b="1" cap="all" spc="200" dirty="0">
              <a:solidFill>
                <a:srgbClr val="FFFFFF"/>
              </a:solidFill>
              <a:latin typeface="Arial"/>
            </a:endParaRPr>
          </a:p>
          <a:p>
            <a:pPr algn="l" fontAlgn="auto">
              <a:lnSpc>
                <a:spcPct val="100000"/>
              </a:lnSpc>
              <a:spcBef>
                <a:spcPts val="200"/>
              </a:spcBef>
              <a:spcAft>
                <a:spcPts val="200"/>
              </a:spcAft>
            </a:pPr>
            <a:endParaRPr lang="en-GB" sz="1400" b="1" cap="all" spc="200" dirty="0">
              <a:solidFill>
                <a:srgbClr val="FFFFFF"/>
              </a:solidFill>
              <a:latin typeface="Arial"/>
            </a:endParaRPr>
          </a:p>
          <a:p>
            <a:pPr algn="l" fontAlgn="auto">
              <a:lnSpc>
                <a:spcPct val="100000"/>
              </a:lnSpc>
              <a:spcBef>
                <a:spcPts val="200"/>
              </a:spcBef>
              <a:spcAft>
                <a:spcPts val="200"/>
              </a:spcAft>
            </a:pPr>
            <a:r>
              <a:rPr lang="en-GB" sz="1400" b="1" cap="all" spc="200" dirty="0">
                <a:solidFill>
                  <a:srgbClr val="FFFFFF"/>
                </a:solidFill>
                <a:latin typeface="Arial"/>
              </a:rPr>
              <a:t>Please also refer to the master slide options available in this template</a:t>
            </a:r>
          </a:p>
        </p:txBody>
      </p:sp>
    </p:spTree>
    <p:extLst>
      <p:ext uri="{BB962C8B-B14F-4D97-AF65-F5344CB8AC3E}">
        <p14:creationId xmlns:p14="http://schemas.microsoft.com/office/powerpoint/2010/main" val="1143775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CAB Cover Slide - no image">
    <p:spTree>
      <p:nvGrpSpPr>
        <p:cNvPr id="1" name=""/>
        <p:cNvGrpSpPr/>
        <p:nvPr/>
      </p:nvGrpSpPr>
      <p:grpSpPr>
        <a:xfrm>
          <a:off x="0" y="0"/>
          <a:ext cx="0" cy="0"/>
          <a:chOff x="0" y="0"/>
          <a:chExt cx="0" cy="0"/>
        </a:xfrm>
      </p:grpSpPr>
      <p:pic>
        <p:nvPicPr>
          <p:cNvPr id="11" name="Picture 10" descr="Triangles Stroke-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6073" y="1"/>
            <a:ext cx="7076715" cy="6138333"/>
          </a:xfrm>
          <a:prstGeom prst="rect">
            <a:avLst/>
          </a:prstGeom>
        </p:spPr>
      </p:pic>
      <p:sp>
        <p:nvSpPr>
          <p:cNvPr id="5" name="Rectangle 4"/>
          <p:cNvSpPr/>
          <p:nvPr userDrawn="1"/>
        </p:nvSpPr>
        <p:spPr>
          <a:xfrm>
            <a:off x="4520242" y="-1"/>
            <a:ext cx="1708030" cy="125945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US" sz="1600" dirty="0" err="1">
              <a:solidFill>
                <a:srgbClr val="000000"/>
              </a:solidFill>
            </a:endParaRPr>
          </a:p>
        </p:txBody>
      </p:sp>
      <p:sp>
        <p:nvSpPr>
          <p:cNvPr id="12" name="Rectangle 11"/>
          <p:cNvSpPr/>
          <p:nvPr userDrawn="1"/>
        </p:nvSpPr>
        <p:spPr>
          <a:xfrm>
            <a:off x="2412124" y="3304167"/>
            <a:ext cx="3090041" cy="28341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US" sz="1600" dirty="0" err="1">
              <a:solidFill>
                <a:srgbClr val="000000"/>
              </a:solidFill>
            </a:endParaRPr>
          </a:p>
        </p:txBody>
      </p:sp>
      <p:sp>
        <p:nvSpPr>
          <p:cNvPr id="10" name="Rectangle 9"/>
          <p:cNvSpPr/>
          <p:nvPr userDrawn="1"/>
        </p:nvSpPr>
        <p:spPr>
          <a:xfrm>
            <a:off x="0" y="6141357"/>
            <a:ext cx="9602788" cy="71664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auto">
              <a:lnSpc>
                <a:spcPct val="100000"/>
              </a:lnSpc>
              <a:spcBef>
                <a:spcPts val="0"/>
              </a:spcBef>
              <a:spcAft>
                <a:spcPts val="0"/>
              </a:spcAft>
            </a:pPr>
            <a:endParaRPr lang="en-US" sz="1800" dirty="0">
              <a:solidFill>
                <a:srgbClr val="FFFFFF"/>
              </a:solidFill>
            </a:endParaRPr>
          </a:p>
        </p:txBody>
      </p:sp>
      <p:sp>
        <p:nvSpPr>
          <p:cNvPr id="2" name="PresentationTitle"/>
          <p:cNvSpPr>
            <a:spLocks noGrp="1"/>
          </p:cNvSpPr>
          <p:nvPr userDrawn="1">
            <p:ph type="ctrTitle" hasCustomPrompt="1"/>
          </p:nvPr>
        </p:nvSpPr>
        <p:spPr>
          <a:xfrm>
            <a:off x="407574" y="1360799"/>
            <a:ext cx="4104000" cy="583200"/>
          </a:xfrm>
        </p:spPr>
        <p:txBody>
          <a:bodyPr lIns="0" tIns="0" rIns="0" bIns="0">
            <a:noAutofit/>
          </a:bodyPr>
          <a:lstStyle>
            <a:lvl1pPr>
              <a:lnSpc>
                <a:spcPct val="100000"/>
              </a:lnSpc>
              <a:defRPr sz="1800" b="1" spc="0">
                <a:solidFill>
                  <a:schemeClr val="accent1"/>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407573" y="2240048"/>
            <a:ext cx="4137533" cy="516601"/>
          </a:xfrm>
        </p:spPr>
        <p:txBody>
          <a:bodyPr wrap="square" lIns="0" tIns="0" rIns="0" bIns="0"/>
          <a:lstStyle>
            <a:lvl1pPr marL="0" indent="0" algn="l">
              <a:lnSpc>
                <a:spcPct val="100000"/>
              </a:lnSpc>
              <a:spcBef>
                <a:spcPts val="0"/>
              </a:spcBef>
              <a:buNone/>
              <a:defRPr sz="1600" cap="none" spc="0"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37" name="Picture 36" descr="MMC_horizontal_4c.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4159" y="6427613"/>
            <a:ext cx="1332899" cy="185039"/>
          </a:xfrm>
          <a:prstGeom prst="rect">
            <a:avLst/>
          </a:prstGeom>
        </p:spPr>
      </p:pic>
      <p:pic>
        <p:nvPicPr>
          <p:cNvPr id="26" name="Picture 25" descr="MMB_Lock-Up_RGB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6354" y="248355"/>
            <a:ext cx="2214237" cy="451343"/>
          </a:xfrm>
          <a:prstGeom prst="rect">
            <a:avLst/>
          </a:prstGeom>
        </p:spPr>
      </p:pic>
      <p:pic>
        <p:nvPicPr>
          <p:cNvPr id="34" name="Picture 33"/>
          <p:cNvPicPr>
            <a:picLocks noChangeAspect="1"/>
          </p:cNvPicPr>
          <p:nvPr userDrawn="1"/>
        </p:nvPicPr>
        <p:blipFill>
          <a:blip r:embed="rId5"/>
          <a:stretch>
            <a:fillRect/>
          </a:stretch>
        </p:blipFill>
        <p:spPr>
          <a:xfrm>
            <a:off x="3108229" y="258916"/>
            <a:ext cx="1536700" cy="190500"/>
          </a:xfrm>
          <a:prstGeom prst="rect">
            <a:avLst/>
          </a:prstGeom>
        </p:spPr>
      </p:pic>
      <p:sp>
        <p:nvSpPr>
          <p:cNvPr id="14" name="TextBox 13"/>
          <p:cNvSpPr txBox="1"/>
          <p:nvPr userDrawn="1"/>
        </p:nvSpPr>
        <p:spPr>
          <a:xfrm>
            <a:off x="-4518212" y="13448"/>
            <a:ext cx="4141694" cy="3644153"/>
          </a:xfrm>
          <a:prstGeom prst="rect">
            <a:avLst/>
          </a:prstGeom>
          <a:solidFill>
            <a:schemeClr val="accent2"/>
          </a:solidFill>
        </p:spPr>
        <p:txBody>
          <a:bodyPr wrap="square" lIns="72000" tIns="72000" rIns="72000" bIns="72000" rtlCol="0" anchor="ctr" anchorCtr="0">
            <a:noAutofit/>
          </a:bodyPr>
          <a:lstStyle/>
          <a:p>
            <a:pPr algn="l" fontAlgn="auto">
              <a:lnSpc>
                <a:spcPct val="100000"/>
              </a:lnSpc>
              <a:spcBef>
                <a:spcPts val="200"/>
              </a:spcBef>
              <a:spcAft>
                <a:spcPts val="200"/>
              </a:spcAft>
            </a:pPr>
            <a:r>
              <a:rPr lang="en-GB" sz="1400" b="1" cap="all" spc="200" dirty="0">
                <a:solidFill>
                  <a:srgbClr val="FFFFFF"/>
                </a:solidFill>
                <a:latin typeface="Arial"/>
              </a:rPr>
              <a:t>Note to designer:</a:t>
            </a:r>
          </a:p>
          <a:p>
            <a:pPr algn="l" fontAlgn="auto">
              <a:lnSpc>
                <a:spcPct val="100000"/>
              </a:lnSpc>
              <a:spcBef>
                <a:spcPts val="200"/>
              </a:spcBef>
              <a:spcAft>
                <a:spcPts val="200"/>
              </a:spcAft>
            </a:pPr>
            <a:endParaRPr lang="en-GB" sz="1400" b="1" cap="all" spc="200" dirty="0">
              <a:solidFill>
                <a:srgbClr val="FFFFFF"/>
              </a:solidFill>
              <a:latin typeface="Arial"/>
            </a:endParaRPr>
          </a:p>
          <a:p>
            <a:pPr algn="l" fontAlgn="auto">
              <a:lnSpc>
                <a:spcPct val="100000"/>
              </a:lnSpc>
              <a:spcBef>
                <a:spcPts val="200"/>
              </a:spcBef>
              <a:spcAft>
                <a:spcPts val="200"/>
              </a:spcAft>
            </a:pPr>
            <a:r>
              <a:rPr lang="en-GB" sz="1400" b="1" cap="all" spc="200" dirty="0">
                <a:solidFill>
                  <a:srgbClr val="FFFFFF"/>
                </a:solidFill>
                <a:latin typeface="Arial"/>
              </a:rPr>
              <a:t>Differences in local legal and compliance regulations may require use of a different </a:t>
            </a:r>
            <a:r>
              <a:rPr lang="en-GB" sz="1400" b="1" cap="all" spc="200" dirty="0" err="1">
                <a:solidFill>
                  <a:srgbClr val="FFFFFF"/>
                </a:solidFill>
                <a:latin typeface="Arial"/>
              </a:rPr>
              <a:t>mmb</a:t>
            </a:r>
            <a:r>
              <a:rPr lang="en-GB" sz="1400" b="1" cap="all" spc="200" dirty="0">
                <a:solidFill>
                  <a:srgbClr val="FFFFFF"/>
                </a:solidFill>
                <a:latin typeface="Arial"/>
              </a:rPr>
              <a:t> logo, operating company logo and/or disclaimer information. Please refer to the MMB brand guidelines for detailed information. If in doubt, please contact: </a:t>
            </a:r>
            <a:r>
              <a:rPr lang="en-US" sz="1800" u="sng" dirty="0">
                <a:solidFill>
                  <a:srgbClr val="000000"/>
                </a:solidFill>
                <a:latin typeface="Arial"/>
                <a:hlinkClick r:id="rId6"/>
              </a:rPr>
              <a:t>brandinfo@mercermarshbenefits.com</a:t>
            </a:r>
            <a:endParaRPr lang="en-GB" sz="1400" b="1" cap="all" spc="200" dirty="0">
              <a:solidFill>
                <a:srgbClr val="FFFFFF"/>
              </a:solidFill>
              <a:latin typeface="Arial"/>
            </a:endParaRPr>
          </a:p>
          <a:p>
            <a:pPr algn="l" fontAlgn="auto">
              <a:lnSpc>
                <a:spcPct val="100000"/>
              </a:lnSpc>
              <a:spcBef>
                <a:spcPts val="200"/>
              </a:spcBef>
              <a:spcAft>
                <a:spcPts val="200"/>
              </a:spcAft>
            </a:pPr>
            <a:endParaRPr lang="en-GB" sz="1400" b="1" cap="all" spc="200" dirty="0">
              <a:solidFill>
                <a:srgbClr val="FFFFFF"/>
              </a:solidFill>
              <a:latin typeface="Arial"/>
            </a:endParaRPr>
          </a:p>
          <a:p>
            <a:pPr algn="l" fontAlgn="auto">
              <a:lnSpc>
                <a:spcPct val="100000"/>
              </a:lnSpc>
              <a:spcBef>
                <a:spcPts val="200"/>
              </a:spcBef>
              <a:spcAft>
                <a:spcPts val="200"/>
              </a:spcAft>
            </a:pPr>
            <a:r>
              <a:rPr lang="en-GB" sz="1400" b="1" cap="all" spc="200" dirty="0">
                <a:solidFill>
                  <a:srgbClr val="FFFFFF"/>
                </a:solidFill>
                <a:latin typeface="Arial"/>
              </a:rPr>
              <a:t>Please also refer to the master slide options available in this template</a:t>
            </a:r>
          </a:p>
        </p:txBody>
      </p:sp>
    </p:spTree>
    <p:extLst>
      <p:ext uri="{BB962C8B-B14F-4D97-AF65-F5344CB8AC3E}">
        <p14:creationId xmlns:p14="http://schemas.microsoft.com/office/powerpoint/2010/main" val="588094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apphire Section Header Layout">
    <p:spTree>
      <p:nvGrpSpPr>
        <p:cNvPr id="1" name=""/>
        <p:cNvGrpSpPr/>
        <p:nvPr/>
      </p:nvGrpSpPr>
      <p:grpSpPr>
        <a:xfrm>
          <a:off x="0" y="0"/>
          <a:ext cx="0" cy="0"/>
          <a:chOff x="0" y="0"/>
          <a:chExt cx="0" cy="0"/>
        </a:xfrm>
      </p:grpSpPr>
      <p:sp>
        <p:nvSpPr>
          <p:cNvPr id="7" name="Rectangle 6"/>
          <p:cNvSpPr/>
          <p:nvPr userDrawn="1"/>
        </p:nvSpPr>
        <p:spPr>
          <a:xfrm>
            <a:off x="0" y="6177645"/>
            <a:ext cx="9602788" cy="680357"/>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GB" sz="1600" dirty="0" err="1">
              <a:solidFill>
                <a:srgbClr val="000000"/>
              </a:solidFill>
            </a:endParaRPr>
          </a:p>
        </p:txBody>
      </p:sp>
      <p:sp>
        <p:nvSpPr>
          <p:cNvPr id="3" name="Title 1"/>
          <p:cNvSpPr>
            <a:spLocks noGrp="1"/>
          </p:cNvSpPr>
          <p:nvPr>
            <p:ph type="ctrTitle" hasCustomPrompt="1"/>
          </p:nvPr>
        </p:nvSpPr>
        <p:spPr>
          <a:xfrm>
            <a:off x="407572" y="2130432"/>
            <a:ext cx="6003588" cy="996403"/>
          </a:xfrm>
        </p:spPr>
        <p:txBody>
          <a:bodyPr anchor="b" anchorCtr="0"/>
          <a:lstStyle>
            <a:lvl1pPr>
              <a:defRPr sz="3200" spc="0">
                <a:solidFill>
                  <a:schemeClr val="bg1"/>
                </a:solidFill>
              </a:defRPr>
            </a:lvl1pPr>
          </a:lstStyle>
          <a:p>
            <a:r>
              <a:rPr lang="en-US" dirty="0"/>
              <a:t>Click To Edit Master Title Style</a:t>
            </a:r>
          </a:p>
        </p:txBody>
      </p:sp>
      <p:sp>
        <p:nvSpPr>
          <p:cNvPr id="4" name="Subtitle 2"/>
          <p:cNvSpPr>
            <a:spLocks noGrp="1"/>
          </p:cNvSpPr>
          <p:nvPr>
            <p:ph type="subTitle" idx="1" hasCustomPrompt="1"/>
          </p:nvPr>
        </p:nvSpPr>
        <p:spPr>
          <a:xfrm>
            <a:off x="407575" y="3135583"/>
            <a:ext cx="6003588" cy="931041"/>
          </a:xfrm>
        </p:spPr>
        <p:txBody>
          <a:bodyPr lIns="0" tIns="0" rIns="0" bIns="0" anchor="t">
            <a:noAutofit/>
          </a:bodyPr>
          <a:lstStyle>
            <a:lvl1pPr marL="0" indent="0" algn="l">
              <a:lnSpc>
                <a:spcPct val="100000"/>
              </a:lnSpc>
              <a:buNone/>
              <a:defRPr sz="3200" cap="none" spc="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8" descr="Cover Triangles-01.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85125" y="11181"/>
            <a:ext cx="7217664" cy="6260592"/>
          </a:xfrm>
          <a:prstGeom prst="rect">
            <a:avLst/>
          </a:prstGeom>
        </p:spPr>
      </p:pic>
      <p:cxnSp>
        <p:nvCxnSpPr>
          <p:cNvPr id="12" name="Straight Connector 11"/>
          <p:cNvCxnSpPr/>
          <p:nvPr userDrawn="1"/>
        </p:nvCxnSpPr>
        <p:spPr bwMode="auto">
          <a:xfrm>
            <a:off x="407595" y="6271773"/>
            <a:ext cx="8787600" cy="0"/>
          </a:xfrm>
          <a:prstGeom prst="line">
            <a:avLst/>
          </a:prstGeom>
          <a:noFill/>
          <a:ln w="952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Business"/>
          <p:cNvSpPr txBox="1">
            <a:spLocks noChangeArrowheads="1"/>
          </p:cNvSpPr>
          <p:nvPr userDrawn="1">
            <p:custDataLst>
              <p:tags r:id="rId1"/>
            </p:custDataLst>
          </p:nvPr>
        </p:nvSpPr>
        <p:spPr bwMode="gray">
          <a:xfrm>
            <a:off x="477838" y="6534150"/>
            <a:ext cx="288925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pPr algn="l" fontAlgn="auto">
              <a:lnSpc>
                <a:spcPct val="100000"/>
              </a:lnSpc>
              <a:spcBef>
                <a:spcPct val="50000"/>
              </a:spcBef>
              <a:spcAft>
                <a:spcPts val="0"/>
              </a:spcAft>
            </a:pPr>
            <a:r>
              <a:rPr lang="en-GB" altLang="en-US" sz="1000" cap="all" dirty="0">
                <a:solidFill>
                  <a:srgbClr val="FFFFFF"/>
                </a:solidFill>
                <a:latin typeface="Arial"/>
              </a:rPr>
              <a:t>MERCER MARSH BENEFITs</a:t>
            </a:r>
          </a:p>
        </p:txBody>
      </p:sp>
      <p:sp>
        <p:nvSpPr>
          <p:cNvPr id="14" name="Rectangle 15"/>
          <p:cNvSpPr>
            <a:spLocks noChangeArrowheads="1"/>
          </p:cNvSpPr>
          <p:nvPr userDrawn="1"/>
        </p:nvSpPr>
        <p:spPr bwMode="gray">
          <a:xfrm>
            <a:off x="8535990" y="6477002"/>
            <a:ext cx="600074" cy="168275"/>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63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fontAlgn="auto" hangingPunct="0">
              <a:lnSpc>
                <a:spcPct val="100000"/>
              </a:lnSpc>
              <a:spcBef>
                <a:spcPts val="0"/>
              </a:spcBef>
              <a:spcAft>
                <a:spcPts val="0"/>
              </a:spcAft>
            </a:pPr>
            <a:fld id="{2306E996-13B1-4F09-8F6B-3AC86B81501F}" type="slidenum">
              <a:rPr lang="en-GB" sz="1100">
                <a:solidFill>
                  <a:srgbClr val="FFFFFF"/>
                </a:solidFill>
                <a:latin typeface="Arial"/>
                <a:cs typeface="Arial" charset="0"/>
              </a:rPr>
              <a:pPr algn="r" eaLnBrk="0" fontAlgn="auto" hangingPunct="0">
                <a:lnSpc>
                  <a:spcPct val="100000"/>
                </a:lnSpc>
                <a:spcBef>
                  <a:spcPts val="0"/>
                </a:spcBef>
                <a:spcAft>
                  <a:spcPts val="0"/>
                </a:spcAft>
              </a:pPr>
              <a:t>‹#›</a:t>
            </a:fld>
            <a:endParaRPr lang="en-GB" sz="1100" dirty="0">
              <a:solidFill>
                <a:srgbClr val="FFFFFF"/>
              </a:solidFill>
              <a:latin typeface="Arial"/>
              <a:cs typeface="Arial" charset="0"/>
            </a:endParaRPr>
          </a:p>
        </p:txBody>
      </p:sp>
    </p:spTree>
    <p:extLst>
      <p:ext uri="{BB962C8B-B14F-4D97-AF65-F5344CB8AC3E}">
        <p14:creationId xmlns:p14="http://schemas.microsoft.com/office/powerpoint/2010/main" val="2123039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uby Section Header Layout">
    <p:spTree>
      <p:nvGrpSpPr>
        <p:cNvPr id="1" name=""/>
        <p:cNvGrpSpPr/>
        <p:nvPr/>
      </p:nvGrpSpPr>
      <p:grpSpPr>
        <a:xfrm>
          <a:off x="0" y="0"/>
          <a:ext cx="0" cy="0"/>
          <a:chOff x="0" y="0"/>
          <a:chExt cx="0" cy="0"/>
        </a:xfrm>
      </p:grpSpPr>
      <p:sp>
        <p:nvSpPr>
          <p:cNvPr id="7" name="Rectangle 6"/>
          <p:cNvSpPr/>
          <p:nvPr userDrawn="1"/>
        </p:nvSpPr>
        <p:spPr>
          <a:xfrm>
            <a:off x="0" y="6177645"/>
            <a:ext cx="9602788" cy="680357"/>
          </a:xfrm>
          <a:prstGeom prst="rect">
            <a:avLst/>
          </a:prstGeom>
          <a:solidFill>
            <a:srgbClr val="E60D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GB" sz="1600" dirty="0" err="1">
              <a:solidFill>
                <a:srgbClr val="000000"/>
              </a:solidFill>
            </a:endParaRPr>
          </a:p>
        </p:txBody>
      </p:sp>
      <p:sp>
        <p:nvSpPr>
          <p:cNvPr id="3" name="Title 1"/>
          <p:cNvSpPr>
            <a:spLocks noGrp="1"/>
          </p:cNvSpPr>
          <p:nvPr>
            <p:ph type="ctrTitle" hasCustomPrompt="1"/>
          </p:nvPr>
        </p:nvSpPr>
        <p:spPr>
          <a:xfrm>
            <a:off x="407572" y="2130432"/>
            <a:ext cx="6003588" cy="996403"/>
          </a:xfrm>
        </p:spPr>
        <p:txBody>
          <a:bodyPr anchor="b" anchorCtr="0"/>
          <a:lstStyle>
            <a:lvl1pPr>
              <a:defRPr sz="3200" spc="0">
                <a:solidFill>
                  <a:schemeClr val="bg1"/>
                </a:solidFill>
              </a:defRPr>
            </a:lvl1pPr>
          </a:lstStyle>
          <a:p>
            <a:r>
              <a:rPr lang="en-US" dirty="0"/>
              <a:t>Click To Edit Master Title Style</a:t>
            </a:r>
          </a:p>
        </p:txBody>
      </p:sp>
      <p:sp>
        <p:nvSpPr>
          <p:cNvPr id="4" name="Subtitle 2"/>
          <p:cNvSpPr>
            <a:spLocks noGrp="1"/>
          </p:cNvSpPr>
          <p:nvPr>
            <p:ph type="subTitle" idx="1" hasCustomPrompt="1"/>
          </p:nvPr>
        </p:nvSpPr>
        <p:spPr>
          <a:xfrm>
            <a:off x="407575" y="3135583"/>
            <a:ext cx="6003588" cy="931041"/>
          </a:xfrm>
        </p:spPr>
        <p:txBody>
          <a:bodyPr lIns="0" tIns="0" rIns="0" bIns="0" anchor="t">
            <a:noAutofit/>
          </a:bodyPr>
          <a:lstStyle>
            <a:lvl1pPr marL="0" indent="0" algn="l">
              <a:lnSpc>
                <a:spcPct val="100000"/>
              </a:lnSpc>
              <a:buNone/>
              <a:defRPr sz="3200" cap="none" spc="0">
                <a:solidFill>
                  <a:srgbClr val="540025"/>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8" descr="Cover Triangles-0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85125" y="-81940"/>
            <a:ext cx="7217664" cy="6260592"/>
          </a:xfrm>
          <a:prstGeom prst="rect">
            <a:avLst/>
          </a:prstGeom>
        </p:spPr>
      </p:pic>
      <p:cxnSp>
        <p:nvCxnSpPr>
          <p:cNvPr id="14" name="Straight Connector 13"/>
          <p:cNvCxnSpPr/>
          <p:nvPr userDrawn="1"/>
        </p:nvCxnSpPr>
        <p:spPr bwMode="auto">
          <a:xfrm>
            <a:off x="407595" y="6271773"/>
            <a:ext cx="8787600" cy="0"/>
          </a:xfrm>
          <a:prstGeom prst="line">
            <a:avLst/>
          </a:prstGeom>
          <a:noFill/>
          <a:ln w="9525" cap="flat" cmpd="sng" algn="ctr">
            <a:solidFill>
              <a:srgbClr val="F3A5A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Business"/>
          <p:cNvSpPr txBox="1">
            <a:spLocks noChangeArrowheads="1"/>
          </p:cNvSpPr>
          <p:nvPr userDrawn="1">
            <p:custDataLst>
              <p:tags r:id="rId1"/>
            </p:custDataLst>
          </p:nvPr>
        </p:nvSpPr>
        <p:spPr bwMode="gray">
          <a:xfrm>
            <a:off x="477838" y="6534150"/>
            <a:ext cx="288925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pPr algn="l" fontAlgn="auto">
              <a:lnSpc>
                <a:spcPct val="100000"/>
              </a:lnSpc>
              <a:spcBef>
                <a:spcPct val="50000"/>
              </a:spcBef>
              <a:spcAft>
                <a:spcPts val="0"/>
              </a:spcAft>
            </a:pPr>
            <a:r>
              <a:rPr lang="en-GB" altLang="en-US" sz="1000" cap="all" dirty="0">
                <a:solidFill>
                  <a:srgbClr val="FFFFFF"/>
                </a:solidFill>
                <a:latin typeface="Arial"/>
              </a:rPr>
              <a:t>MERCER MARSH BENEFITs</a:t>
            </a:r>
          </a:p>
        </p:txBody>
      </p:sp>
      <p:sp>
        <p:nvSpPr>
          <p:cNvPr id="16" name="Rectangle 15"/>
          <p:cNvSpPr>
            <a:spLocks noChangeArrowheads="1"/>
          </p:cNvSpPr>
          <p:nvPr userDrawn="1"/>
        </p:nvSpPr>
        <p:spPr bwMode="gray">
          <a:xfrm>
            <a:off x="8535990" y="6477002"/>
            <a:ext cx="600074" cy="168275"/>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63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fontAlgn="auto" hangingPunct="0">
              <a:lnSpc>
                <a:spcPct val="100000"/>
              </a:lnSpc>
              <a:spcBef>
                <a:spcPts val="0"/>
              </a:spcBef>
              <a:spcAft>
                <a:spcPts val="0"/>
              </a:spcAft>
            </a:pPr>
            <a:fld id="{2306E996-13B1-4F09-8F6B-3AC86B81501F}" type="slidenum">
              <a:rPr lang="en-GB" sz="1100">
                <a:solidFill>
                  <a:srgbClr val="FFFFFF"/>
                </a:solidFill>
                <a:latin typeface="Arial"/>
                <a:cs typeface="Arial" charset="0"/>
              </a:rPr>
              <a:pPr algn="r" eaLnBrk="0" fontAlgn="auto" hangingPunct="0">
                <a:lnSpc>
                  <a:spcPct val="100000"/>
                </a:lnSpc>
                <a:spcBef>
                  <a:spcPts val="0"/>
                </a:spcBef>
                <a:spcAft>
                  <a:spcPts val="0"/>
                </a:spcAft>
              </a:pPr>
              <a:t>‹#›</a:t>
            </a:fld>
            <a:endParaRPr lang="en-GB" sz="1100" dirty="0">
              <a:solidFill>
                <a:srgbClr val="FFFFFF"/>
              </a:solidFill>
              <a:latin typeface="Arial"/>
              <a:cs typeface="Arial" charset="0"/>
            </a:endParaRPr>
          </a:p>
        </p:txBody>
      </p:sp>
      <p:sp>
        <p:nvSpPr>
          <p:cNvPr id="10" name="Title Placeholder 1"/>
          <p:cNvSpPr txBox="1">
            <a:spLocks/>
          </p:cNvSpPr>
          <p:nvPr userDrawn="1"/>
        </p:nvSpPr>
        <p:spPr>
          <a:xfrm>
            <a:off x="407574" y="382760"/>
            <a:ext cx="8790421" cy="125240"/>
          </a:xfrm>
          <a:prstGeom prst="rect">
            <a:avLst/>
          </a:prstGeom>
        </p:spPr>
        <p:txBody>
          <a:bodyPr vert="horz" lIns="0" tIns="0" rIns="0" bIns="0" rtlCol="0" anchor="t">
            <a:noAutofit/>
          </a:bodyPr>
          <a:lstStyle>
            <a:lvl1pPr algn="l" defTabSz="457200" rtl="0" eaLnBrk="1" latinLnBrk="0" hangingPunct="1">
              <a:spcBef>
                <a:spcPct val="0"/>
              </a:spcBef>
              <a:buNone/>
              <a:defRPr sz="2000" b="1" i="0" kern="1200" cap="all" spc="500">
                <a:solidFill>
                  <a:schemeClr val="accent1"/>
                </a:solidFill>
                <a:latin typeface="Arial"/>
                <a:ea typeface="+mj-ea"/>
                <a:cs typeface="+mj-cs"/>
              </a:defRPr>
            </a:lvl1pPr>
          </a:lstStyle>
          <a:p>
            <a:pPr fontAlgn="auto">
              <a:lnSpc>
                <a:spcPct val="100000"/>
              </a:lnSpc>
              <a:spcAft>
                <a:spcPts val="0"/>
              </a:spcAft>
            </a:pPr>
            <a:r>
              <a:rPr lang="en-GB" sz="1600" kern="0" cap="none" spc="0" dirty="0">
                <a:solidFill>
                  <a:srgbClr val="FFFFFF"/>
                </a:solidFill>
              </a:rPr>
              <a:t>MMB Brand Evolution and Launch</a:t>
            </a:r>
            <a:endParaRPr lang="en-US" sz="1600" kern="0" cap="none" spc="0" dirty="0">
              <a:solidFill>
                <a:srgbClr val="FFFFFF"/>
              </a:solidFill>
            </a:endParaRPr>
          </a:p>
        </p:txBody>
      </p:sp>
    </p:spTree>
    <p:extLst>
      <p:ext uri="{BB962C8B-B14F-4D97-AF65-F5344CB8AC3E}">
        <p14:creationId xmlns:p14="http://schemas.microsoft.com/office/powerpoint/2010/main" val="3440674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urqoise Section Header Layout">
    <p:spTree>
      <p:nvGrpSpPr>
        <p:cNvPr id="1" name=""/>
        <p:cNvGrpSpPr/>
        <p:nvPr/>
      </p:nvGrpSpPr>
      <p:grpSpPr>
        <a:xfrm>
          <a:off x="0" y="0"/>
          <a:ext cx="0" cy="0"/>
          <a:chOff x="0" y="0"/>
          <a:chExt cx="0" cy="0"/>
        </a:xfrm>
      </p:grpSpPr>
      <p:sp>
        <p:nvSpPr>
          <p:cNvPr id="7" name="Rectangle 6"/>
          <p:cNvSpPr/>
          <p:nvPr userDrawn="1"/>
        </p:nvSpPr>
        <p:spPr>
          <a:xfrm>
            <a:off x="0" y="6177645"/>
            <a:ext cx="9602788" cy="680357"/>
          </a:xfrm>
          <a:prstGeom prst="rect">
            <a:avLst/>
          </a:prstGeom>
          <a:solidFill>
            <a:srgbClr val="1AAB8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GB" sz="1600" dirty="0" err="1">
              <a:solidFill>
                <a:srgbClr val="000000"/>
              </a:solidFill>
            </a:endParaRPr>
          </a:p>
        </p:txBody>
      </p:sp>
      <p:sp>
        <p:nvSpPr>
          <p:cNvPr id="3" name="Title 1"/>
          <p:cNvSpPr>
            <a:spLocks noGrp="1"/>
          </p:cNvSpPr>
          <p:nvPr>
            <p:ph type="ctrTitle" hasCustomPrompt="1"/>
          </p:nvPr>
        </p:nvSpPr>
        <p:spPr>
          <a:xfrm>
            <a:off x="407572" y="2130432"/>
            <a:ext cx="6003588" cy="996403"/>
          </a:xfrm>
        </p:spPr>
        <p:txBody>
          <a:bodyPr anchor="b" anchorCtr="0"/>
          <a:lstStyle>
            <a:lvl1pPr>
              <a:defRPr sz="3200" spc="0">
                <a:solidFill>
                  <a:schemeClr val="bg1"/>
                </a:solidFill>
              </a:defRPr>
            </a:lvl1pPr>
          </a:lstStyle>
          <a:p>
            <a:r>
              <a:rPr lang="en-US" dirty="0"/>
              <a:t>Click To Edit Master Title Style</a:t>
            </a:r>
          </a:p>
        </p:txBody>
      </p:sp>
      <p:sp>
        <p:nvSpPr>
          <p:cNvPr id="4" name="Subtitle 2"/>
          <p:cNvSpPr>
            <a:spLocks noGrp="1"/>
          </p:cNvSpPr>
          <p:nvPr>
            <p:ph type="subTitle" idx="1" hasCustomPrompt="1"/>
          </p:nvPr>
        </p:nvSpPr>
        <p:spPr>
          <a:xfrm>
            <a:off x="407575" y="3135583"/>
            <a:ext cx="6003588" cy="931041"/>
          </a:xfrm>
        </p:spPr>
        <p:txBody>
          <a:bodyPr lIns="0" tIns="0" rIns="0" bIns="0" anchor="t">
            <a:noAutofit/>
          </a:bodyPr>
          <a:lstStyle>
            <a:lvl1pPr marL="0" indent="0" algn="l">
              <a:lnSpc>
                <a:spcPct val="100000"/>
              </a:lnSpc>
              <a:buNone/>
              <a:defRPr sz="3200" cap="none" spc="0">
                <a:solidFill>
                  <a:srgbClr val="083C3E"/>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8" descr="Cover Triangles-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85125" y="0"/>
            <a:ext cx="7217664" cy="6260592"/>
          </a:xfrm>
          <a:prstGeom prst="rect">
            <a:avLst/>
          </a:prstGeom>
        </p:spPr>
      </p:pic>
      <p:cxnSp>
        <p:nvCxnSpPr>
          <p:cNvPr id="11" name="Straight Connector 10"/>
          <p:cNvCxnSpPr/>
          <p:nvPr userDrawn="1"/>
        </p:nvCxnSpPr>
        <p:spPr bwMode="auto">
          <a:xfrm>
            <a:off x="407595" y="6271773"/>
            <a:ext cx="8787600" cy="0"/>
          </a:xfrm>
          <a:prstGeom prst="line">
            <a:avLst/>
          </a:prstGeom>
          <a:noFill/>
          <a:ln w="9525" cap="flat" cmpd="sng" algn="ctr">
            <a:solidFill>
              <a:srgbClr val="98D2B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Business"/>
          <p:cNvSpPr txBox="1">
            <a:spLocks noChangeArrowheads="1"/>
          </p:cNvSpPr>
          <p:nvPr userDrawn="1">
            <p:custDataLst>
              <p:tags r:id="rId1"/>
            </p:custDataLst>
          </p:nvPr>
        </p:nvSpPr>
        <p:spPr bwMode="gray">
          <a:xfrm>
            <a:off x="477838" y="6534150"/>
            <a:ext cx="288925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pPr algn="l" fontAlgn="auto">
              <a:lnSpc>
                <a:spcPct val="100000"/>
              </a:lnSpc>
              <a:spcBef>
                <a:spcPct val="50000"/>
              </a:spcBef>
              <a:spcAft>
                <a:spcPts val="0"/>
              </a:spcAft>
            </a:pPr>
            <a:r>
              <a:rPr lang="en-GB" altLang="en-US" sz="1000" cap="all" dirty="0">
                <a:solidFill>
                  <a:srgbClr val="FFFFFF"/>
                </a:solidFill>
                <a:latin typeface="Arial"/>
              </a:rPr>
              <a:t>MERCER MARSH BENEFITs</a:t>
            </a:r>
          </a:p>
        </p:txBody>
      </p:sp>
      <p:sp>
        <p:nvSpPr>
          <p:cNvPr id="13" name="Rectangle 15"/>
          <p:cNvSpPr>
            <a:spLocks noChangeArrowheads="1"/>
          </p:cNvSpPr>
          <p:nvPr userDrawn="1"/>
        </p:nvSpPr>
        <p:spPr bwMode="gray">
          <a:xfrm>
            <a:off x="8535990" y="6477002"/>
            <a:ext cx="600074" cy="168275"/>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63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fontAlgn="auto" hangingPunct="0">
              <a:lnSpc>
                <a:spcPct val="100000"/>
              </a:lnSpc>
              <a:spcBef>
                <a:spcPts val="0"/>
              </a:spcBef>
              <a:spcAft>
                <a:spcPts val="0"/>
              </a:spcAft>
            </a:pPr>
            <a:fld id="{2306E996-13B1-4F09-8F6B-3AC86B81501F}" type="slidenum">
              <a:rPr lang="en-GB" sz="1100">
                <a:solidFill>
                  <a:srgbClr val="FFFFFF"/>
                </a:solidFill>
                <a:latin typeface="Arial"/>
                <a:cs typeface="Arial" charset="0"/>
              </a:rPr>
              <a:pPr algn="r" eaLnBrk="0" fontAlgn="auto" hangingPunct="0">
                <a:lnSpc>
                  <a:spcPct val="100000"/>
                </a:lnSpc>
                <a:spcBef>
                  <a:spcPts val="0"/>
                </a:spcBef>
                <a:spcAft>
                  <a:spcPts val="0"/>
                </a:spcAft>
              </a:pPr>
              <a:t>‹#›</a:t>
            </a:fld>
            <a:endParaRPr lang="en-GB" sz="1100" dirty="0">
              <a:solidFill>
                <a:srgbClr val="FFFFFF"/>
              </a:solidFill>
              <a:latin typeface="Arial"/>
              <a:cs typeface="Arial" charset="0"/>
            </a:endParaRPr>
          </a:p>
        </p:txBody>
      </p:sp>
    </p:spTree>
    <p:extLst>
      <p:ext uri="{BB962C8B-B14F-4D97-AF65-F5344CB8AC3E}">
        <p14:creationId xmlns:p14="http://schemas.microsoft.com/office/powerpoint/2010/main" val="2938695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az Section Header Layout">
    <p:spTree>
      <p:nvGrpSpPr>
        <p:cNvPr id="1" name=""/>
        <p:cNvGrpSpPr/>
        <p:nvPr/>
      </p:nvGrpSpPr>
      <p:grpSpPr>
        <a:xfrm>
          <a:off x="0" y="0"/>
          <a:ext cx="0" cy="0"/>
          <a:chOff x="0" y="0"/>
          <a:chExt cx="0" cy="0"/>
        </a:xfrm>
      </p:grpSpPr>
      <p:sp>
        <p:nvSpPr>
          <p:cNvPr id="7" name="Rectangle 6"/>
          <p:cNvSpPr/>
          <p:nvPr userDrawn="1"/>
        </p:nvSpPr>
        <p:spPr>
          <a:xfrm>
            <a:off x="0" y="6177645"/>
            <a:ext cx="9602788" cy="680357"/>
          </a:xfrm>
          <a:prstGeom prst="rect">
            <a:avLst/>
          </a:prstGeom>
          <a:solidFill>
            <a:srgbClr val="F89F1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GB" sz="1600" dirty="0" err="1">
              <a:solidFill>
                <a:srgbClr val="000000"/>
              </a:solidFill>
            </a:endParaRPr>
          </a:p>
        </p:txBody>
      </p:sp>
      <p:sp>
        <p:nvSpPr>
          <p:cNvPr id="3" name="Title 1"/>
          <p:cNvSpPr>
            <a:spLocks noGrp="1"/>
          </p:cNvSpPr>
          <p:nvPr>
            <p:ph type="ctrTitle" hasCustomPrompt="1"/>
          </p:nvPr>
        </p:nvSpPr>
        <p:spPr>
          <a:xfrm>
            <a:off x="407572" y="2130432"/>
            <a:ext cx="6003588" cy="996403"/>
          </a:xfrm>
        </p:spPr>
        <p:txBody>
          <a:bodyPr anchor="b" anchorCtr="0"/>
          <a:lstStyle>
            <a:lvl1pPr>
              <a:defRPr sz="3200" spc="0">
                <a:solidFill>
                  <a:schemeClr val="bg1"/>
                </a:solidFill>
              </a:defRPr>
            </a:lvl1pPr>
          </a:lstStyle>
          <a:p>
            <a:r>
              <a:rPr lang="en-US" dirty="0"/>
              <a:t>Click To Edit Master Title Style</a:t>
            </a:r>
          </a:p>
        </p:txBody>
      </p:sp>
      <p:sp>
        <p:nvSpPr>
          <p:cNvPr id="4" name="Subtitle 2"/>
          <p:cNvSpPr>
            <a:spLocks noGrp="1"/>
          </p:cNvSpPr>
          <p:nvPr>
            <p:ph type="subTitle" idx="1" hasCustomPrompt="1"/>
          </p:nvPr>
        </p:nvSpPr>
        <p:spPr>
          <a:xfrm>
            <a:off x="407575" y="3135583"/>
            <a:ext cx="6003588" cy="931041"/>
          </a:xfrm>
        </p:spPr>
        <p:txBody>
          <a:bodyPr lIns="0" tIns="0" rIns="0" bIns="0" anchor="t">
            <a:noAutofit/>
          </a:bodyPr>
          <a:lstStyle>
            <a:lvl1pPr marL="0" indent="0" algn="l">
              <a:lnSpc>
                <a:spcPct val="100000"/>
              </a:lnSpc>
              <a:buNone/>
              <a:defRPr sz="3200" cap="none" spc="0">
                <a:solidFill>
                  <a:srgbClr val="7A4304"/>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8" descr="Cover Triangles-0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85125" y="11181"/>
            <a:ext cx="7217664" cy="6260592"/>
          </a:xfrm>
          <a:prstGeom prst="rect">
            <a:avLst/>
          </a:prstGeom>
        </p:spPr>
      </p:pic>
      <p:cxnSp>
        <p:nvCxnSpPr>
          <p:cNvPr id="11" name="Straight Connector 10"/>
          <p:cNvCxnSpPr/>
          <p:nvPr userDrawn="1"/>
        </p:nvCxnSpPr>
        <p:spPr bwMode="auto">
          <a:xfrm>
            <a:off x="407595" y="6271773"/>
            <a:ext cx="8787600" cy="0"/>
          </a:xfrm>
          <a:prstGeom prst="line">
            <a:avLst/>
          </a:prstGeom>
          <a:noFill/>
          <a:ln w="9525" cap="flat" cmpd="sng" algn="ctr">
            <a:solidFill>
              <a:srgbClr val="FED59D"/>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Business"/>
          <p:cNvSpPr txBox="1">
            <a:spLocks noChangeArrowheads="1"/>
          </p:cNvSpPr>
          <p:nvPr userDrawn="1">
            <p:custDataLst>
              <p:tags r:id="rId1"/>
            </p:custDataLst>
          </p:nvPr>
        </p:nvSpPr>
        <p:spPr bwMode="gray">
          <a:xfrm>
            <a:off x="477838" y="6534150"/>
            <a:ext cx="288925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pPr algn="l" fontAlgn="auto">
              <a:lnSpc>
                <a:spcPct val="100000"/>
              </a:lnSpc>
              <a:spcBef>
                <a:spcPct val="50000"/>
              </a:spcBef>
              <a:spcAft>
                <a:spcPts val="0"/>
              </a:spcAft>
            </a:pPr>
            <a:r>
              <a:rPr lang="en-GB" altLang="en-US" sz="1000" cap="all" dirty="0">
                <a:solidFill>
                  <a:srgbClr val="FFFFFF"/>
                </a:solidFill>
                <a:latin typeface="Arial"/>
              </a:rPr>
              <a:t>MERCER MARSH BENEFITs</a:t>
            </a:r>
          </a:p>
        </p:txBody>
      </p:sp>
      <p:sp>
        <p:nvSpPr>
          <p:cNvPr id="13" name="Rectangle 15"/>
          <p:cNvSpPr>
            <a:spLocks noChangeArrowheads="1"/>
          </p:cNvSpPr>
          <p:nvPr userDrawn="1"/>
        </p:nvSpPr>
        <p:spPr bwMode="gray">
          <a:xfrm>
            <a:off x="8535990" y="6477002"/>
            <a:ext cx="600074" cy="168275"/>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63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fontAlgn="auto" hangingPunct="0">
              <a:lnSpc>
                <a:spcPct val="100000"/>
              </a:lnSpc>
              <a:spcBef>
                <a:spcPts val="0"/>
              </a:spcBef>
              <a:spcAft>
                <a:spcPts val="0"/>
              </a:spcAft>
            </a:pPr>
            <a:fld id="{2306E996-13B1-4F09-8F6B-3AC86B81501F}" type="slidenum">
              <a:rPr lang="en-GB" sz="1100">
                <a:solidFill>
                  <a:srgbClr val="FFFFFF"/>
                </a:solidFill>
                <a:latin typeface="Arial"/>
                <a:cs typeface="Arial" charset="0"/>
              </a:rPr>
              <a:pPr algn="r" eaLnBrk="0" fontAlgn="auto" hangingPunct="0">
                <a:lnSpc>
                  <a:spcPct val="100000"/>
                </a:lnSpc>
                <a:spcBef>
                  <a:spcPts val="0"/>
                </a:spcBef>
                <a:spcAft>
                  <a:spcPts val="0"/>
                </a:spcAft>
              </a:pPr>
              <a:t>‹#›</a:t>
            </a:fld>
            <a:endParaRPr lang="en-GB" sz="1100" dirty="0">
              <a:solidFill>
                <a:srgbClr val="FFFFFF"/>
              </a:solidFill>
              <a:latin typeface="Arial"/>
              <a:cs typeface="Arial" charset="0"/>
            </a:endParaRPr>
          </a:p>
        </p:txBody>
      </p:sp>
    </p:spTree>
    <p:extLst>
      <p:ext uri="{BB962C8B-B14F-4D97-AF65-F5344CB8AC3E}">
        <p14:creationId xmlns:p14="http://schemas.microsoft.com/office/powerpoint/2010/main" val="3142762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methyst Section Header Layout">
    <p:spTree>
      <p:nvGrpSpPr>
        <p:cNvPr id="1" name=""/>
        <p:cNvGrpSpPr/>
        <p:nvPr/>
      </p:nvGrpSpPr>
      <p:grpSpPr>
        <a:xfrm>
          <a:off x="0" y="0"/>
          <a:ext cx="0" cy="0"/>
          <a:chOff x="0" y="0"/>
          <a:chExt cx="0" cy="0"/>
        </a:xfrm>
      </p:grpSpPr>
      <p:sp>
        <p:nvSpPr>
          <p:cNvPr id="7" name="Rectangle 6"/>
          <p:cNvSpPr/>
          <p:nvPr userDrawn="1"/>
        </p:nvSpPr>
        <p:spPr>
          <a:xfrm>
            <a:off x="0" y="6177645"/>
            <a:ext cx="9602788" cy="680357"/>
          </a:xfrm>
          <a:prstGeom prst="rect">
            <a:avLst/>
          </a:prstGeom>
          <a:solidFill>
            <a:srgbClr val="C1218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GB" sz="1600" dirty="0" err="1">
              <a:solidFill>
                <a:srgbClr val="000000"/>
              </a:solidFill>
            </a:endParaRPr>
          </a:p>
        </p:txBody>
      </p:sp>
      <p:sp>
        <p:nvSpPr>
          <p:cNvPr id="3" name="Title 1"/>
          <p:cNvSpPr>
            <a:spLocks noGrp="1"/>
          </p:cNvSpPr>
          <p:nvPr>
            <p:ph type="ctrTitle" hasCustomPrompt="1"/>
          </p:nvPr>
        </p:nvSpPr>
        <p:spPr>
          <a:xfrm>
            <a:off x="407572" y="2130432"/>
            <a:ext cx="6003588" cy="996403"/>
          </a:xfrm>
        </p:spPr>
        <p:txBody>
          <a:bodyPr anchor="b" anchorCtr="0"/>
          <a:lstStyle>
            <a:lvl1pPr>
              <a:defRPr sz="3200" spc="0">
                <a:solidFill>
                  <a:schemeClr val="bg1"/>
                </a:solidFill>
              </a:defRPr>
            </a:lvl1pPr>
          </a:lstStyle>
          <a:p>
            <a:r>
              <a:rPr lang="en-US" dirty="0"/>
              <a:t>Click To Edit Master Title Style</a:t>
            </a:r>
          </a:p>
        </p:txBody>
      </p:sp>
      <p:sp>
        <p:nvSpPr>
          <p:cNvPr id="4" name="Subtitle 2"/>
          <p:cNvSpPr>
            <a:spLocks noGrp="1"/>
          </p:cNvSpPr>
          <p:nvPr>
            <p:ph type="subTitle" idx="1" hasCustomPrompt="1"/>
          </p:nvPr>
        </p:nvSpPr>
        <p:spPr>
          <a:xfrm>
            <a:off x="407575" y="3135583"/>
            <a:ext cx="6003588" cy="931041"/>
          </a:xfrm>
        </p:spPr>
        <p:txBody>
          <a:bodyPr lIns="0" tIns="0" rIns="0" bIns="0" anchor="t">
            <a:noAutofit/>
          </a:bodyPr>
          <a:lstStyle>
            <a:lvl1pPr marL="0" indent="0" algn="l">
              <a:lnSpc>
                <a:spcPct val="100000"/>
              </a:lnSpc>
              <a:buNone/>
              <a:defRPr sz="3200" cap="none" spc="0">
                <a:solidFill>
                  <a:srgbClr val="43004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2" name="Picture 1" descr="Cover Triangles-05.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85132" y="11181"/>
            <a:ext cx="7217664" cy="6260592"/>
          </a:xfrm>
          <a:prstGeom prst="rect">
            <a:avLst/>
          </a:prstGeom>
        </p:spPr>
      </p:pic>
      <p:cxnSp>
        <p:nvCxnSpPr>
          <p:cNvPr id="11" name="Straight Connector 10"/>
          <p:cNvCxnSpPr/>
          <p:nvPr userDrawn="1"/>
        </p:nvCxnSpPr>
        <p:spPr bwMode="auto">
          <a:xfrm>
            <a:off x="407595" y="6271773"/>
            <a:ext cx="8787600" cy="0"/>
          </a:xfrm>
          <a:prstGeom prst="line">
            <a:avLst/>
          </a:prstGeom>
          <a:noFill/>
          <a:ln w="9525" cap="flat" cmpd="sng" algn="ctr">
            <a:solidFill>
              <a:srgbClr val="E0A6CB"/>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Business"/>
          <p:cNvSpPr txBox="1">
            <a:spLocks noChangeArrowheads="1"/>
          </p:cNvSpPr>
          <p:nvPr userDrawn="1">
            <p:custDataLst>
              <p:tags r:id="rId1"/>
            </p:custDataLst>
          </p:nvPr>
        </p:nvSpPr>
        <p:spPr bwMode="gray">
          <a:xfrm>
            <a:off x="477838" y="6534150"/>
            <a:ext cx="288925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pPr algn="l" fontAlgn="auto">
              <a:lnSpc>
                <a:spcPct val="100000"/>
              </a:lnSpc>
              <a:spcBef>
                <a:spcPct val="50000"/>
              </a:spcBef>
              <a:spcAft>
                <a:spcPts val="0"/>
              </a:spcAft>
              <a:defRPr/>
            </a:pPr>
            <a:r>
              <a:rPr lang="en-GB" altLang="en-US" sz="1000" cap="all" dirty="0">
                <a:solidFill>
                  <a:srgbClr val="FFFFFF"/>
                </a:solidFill>
                <a:latin typeface="Arial"/>
              </a:rPr>
              <a:t>MERCER MARSH BENEFITs</a:t>
            </a:r>
          </a:p>
        </p:txBody>
      </p:sp>
      <p:sp>
        <p:nvSpPr>
          <p:cNvPr id="13" name="Rectangle 15"/>
          <p:cNvSpPr>
            <a:spLocks noChangeArrowheads="1"/>
          </p:cNvSpPr>
          <p:nvPr userDrawn="1"/>
        </p:nvSpPr>
        <p:spPr bwMode="gray">
          <a:xfrm>
            <a:off x="8535990" y="6477002"/>
            <a:ext cx="600074" cy="168275"/>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63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fontAlgn="auto" hangingPunct="0">
              <a:lnSpc>
                <a:spcPct val="100000"/>
              </a:lnSpc>
              <a:spcBef>
                <a:spcPts val="0"/>
              </a:spcBef>
              <a:spcAft>
                <a:spcPts val="0"/>
              </a:spcAft>
            </a:pPr>
            <a:fld id="{2306E996-13B1-4F09-8F6B-3AC86B81501F}" type="slidenum">
              <a:rPr lang="en-GB" sz="1100">
                <a:solidFill>
                  <a:srgbClr val="FFFFFF"/>
                </a:solidFill>
                <a:latin typeface="Arial"/>
                <a:cs typeface="Arial" charset="0"/>
              </a:rPr>
              <a:pPr algn="r" eaLnBrk="0" fontAlgn="auto" hangingPunct="0">
                <a:lnSpc>
                  <a:spcPct val="100000"/>
                </a:lnSpc>
                <a:spcBef>
                  <a:spcPts val="0"/>
                </a:spcBef>
                <a:spcAft>
                  <a:spcPts val="0"/>
                </a:spcAft>
              </a:pPr>
              <a:t>‹#›</a:t>
            </a:fld>
            <a:endParaRPr lang="en-GB" sz="1100" dirty="0">
              <a:solidFill>
                <a:srgbClr val="FFFFFF"/>
              </a:solidFill>
              <a:latin typeface="Arial"/>
              <a:cs typeface="Arial" charset="0"/>
            </a:endParaRPr>
          </a:p>
        </p:txBody>
      </p:sp>
    </p:spTree>
    <p:extLst>
      <p:ext uri="{BB962C8B-B14F-4D97-AF65-F5344CB8AC3E}">
        <p14:creationId xmlns:p14="http://schemas.microsoft.com/office/powerpoint/2010/main" val="15151502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BodyText"/>
          <p:cNvSpPr>
            <a:spLocks noGrp="1"/>
          </p:cNvSpPr>
          <p:nvPr>
            <p:ph idx="1"/>
          </p:nvPr>
        </p:nvSpPr>
        <p:spPr>
          <a:xfrm>
            <a:off x="456195" y="1278000"/>
            <a:ext cx="8690400" cy="4921094"/>
          </a:xfrm>
        </p:spPr>
        <p:txBody>
          <a:bodyPr/>
          <a:lstStyle>
            <a:lvl1pPr>
              <a:spcBef>
                <a:spcPts val="1400"/>
              </a:spcBef>
              <a:defRPr/>
            </a:lvl1pPr>
            <a:lvl2pPr>
              <a:spcBef>
                <a:spcPts val="500"/>
              </a:spcBef>
              <a:defRPr/>
            </a:lvl2pPr>
            <a:lvl3pPr>
              <a:spcBef>
                <a:spcPts val="500"/>
              </a:spcBef>
              <a:defRPr/>
            </a:lvl3pPr>
            <a:lvl4pPr>
              <a:spcBef>
                <a:spcPts val="500"/>
              </a:spcBef>
              <a:defRPr/>
            </a:lvl4pPr>
            <a:lvl5pPr>
              <a:spcBef>
                <a:spcPts val="5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906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
        <p:nvSpPr>
          <p:cNvPr id="3" name="BodyText"/>
          <p:cNvSpPr>
            <a:spLocks noGrp="1"/>
          </p:cNvSpPr>
          <p:nvPr>
            <p:ph sz="half" idx="1"/>
          </p:nvPr>
        </p:nvSpPr>
        <p:spPr>
          <a:xfrm>
            <a:off x="471515" y="1279525"/>
            <a:ext cx="4143618" cy="4785099"/>
          </a:xfrm>
        </p:spPr>
        <p:txBody>
          <a:bodyPr lIns="0" tIns="0" rIns="0" bIns="0"/>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92445" y="1279525"/>
            <a:ext cx="4143618" cy="4785099"/>
          </a:xfrm>
        </p:spPr>
        <p:txBody>
          <a:bodyPr lIns="0" tIns="0" rIns="0" bIns="0"/>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Number"/>
          <p:cNvSpPr>
            <a:spLocks noGrp="1" noChangeArrowheads="1"/>
          </p:cNvSpPr>
          <p:nvPr>
            <p:ph type="sldNum" sz="quarter" idx="4"/>
            <p:custDataLst>
              <p:tags r:id="rId1"/>
            </p:custDataLst>
          </p:nvPr>
        </p:nvSpPr>
        <p:spPr bwMode="gray">
          <a:xfrm>
            <a:off x="8691564" y="6483352"/>
            <a:ext cx="447675"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r">
              <a:lnSpc>
                <a:spcPct val="100000"/>
              </a:lnSpc>
              <a:defRPr sz="1100">
                <a:solidFill>
                  <a:schemeClr val="bg1">
                    <a:lumMod val="85000"/>
                  </a:schemeClr>
                </a:solidFill>
              </a:defRPr>
            </a:lvl1pPr>
          </a:lstStyle>
          <a:p>
            <a:pPr fontAlgn="auto">
              <a:spcBef>
                <a:spcPts val="0"/>
              </a:spcBef>
              <a:spcAft>
                <a:spcPts val="0"/>
              </a:spcAft>
            </a:pPr>
            <a:fld id="{805E4EE5-1F42-4C05-A6F6-6FA1E0C72A77}" type="slidenum">
              <a:rPr lang="en-GB" altLang="en-US" smtClean="0">
                <a:solidFill>
                  <a:srgbClr val="FFFFFF">
                    <a:lumMod val="85000"/>
                  </a:srgbClr>
                </a:solidFill>
                <a:latin typeface="Arial"/>
              </a:rPr>
              <a:pPr fontAlgn="auto">
                <a:spcBef>
                  <a:spcPts val="0"/>
                </a:spcBef>
                <a:spcAft>
                  <a:spcPts val="0"/>
                </a:spcAft>
              </a:pPr>
              <a:t>‹#›</a:t>
            </a:fld>
            <a:endParaRPr lang="en-GB" altLang="en-US" dirty="0">
              <a:solidFill>
                <a:srgbClr val="FFFFFF">
                  <a:lumMod val="85000"/>
                </a:srgbClr>
              </a:solidFill>
              <a:latin typeface="Arial"/>
            </a:endParaRPr>
          </a:p>
        </p:txBody>
      </p:sp>
    </p:spTree>
    <p:extLst>
      <p:ext uri="{BB962C8B-B14F-4D97-AF65-F5344CB8AC3E}">
        <p14:creationId xmlns:p14="http://schemas.microsoft.com/office/powerpoint/2010/main" val="3377274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4" y="0"/>
            <a:ext cx="9601200" cy="6858000"/>
          </a:xfrm>
          <a:prstGeom prst="rect">
            <a:avLst/>
          </a:prstGeom>
        </p:spPr>
      </p:pic>
    </p:spTree>
    <p:extLst>
      <p:ext uri="{BB962C8B-B14F-4D97-AF65-F5344CB8AC3E}">
        <p14:creationId xmlns:p14="http://schemas.microsoft.com/office/powerpoint/2010/main" val="13887107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
        <p:nvSpPr>
          <p:cNvPr id="3" name="SlideNumber"/>
          <p:cNvSpPr>
            <a:spLocks noGrp="1" noChangeArrowheads="1"/>
          </p:cNvSpPr>
          <p:nvPr>
            <p:ph type="sldNum" sz="quarter" idx="4"/>
            <p:custDataLst>
              <p:tags r:id="rId1"/>
            </p:custDataLst>
          </p:nvPr>
        </p:nvSpPr>
        <p:spPr bwMode="gray">
          <a:xfrm>
            <a:off x="8691564" y="6483352"/>
            <a:ext cx="447675"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r">
              <a:lnSpc>
                <a:spcPct val="100000"/>
              </a:lnSpc>
              <a:defRPr sz="1100">
                <a:solidFill>
                  <a:schemeClr val="bg1">
                    <a:lumMod val="85000"/>
                  </a:schemeClr>
                </a:solidFill>
              </a:defRPr>
            </a:lvl1pPr>
          </a:lstStyle>
          <a:p>
            <a:pPr fontAlgn="auto">
              <a:spcBef>
                <a:spcPts val="0"/>
              </a:spcBef>
              <a:spcAft>
                <a:spcPts val="0"/>
              </a:spcAft>
            </a:pPr>
            <a:fld id="{805E4EE5-1F42-4C05-A6F6-6FA1E0C72A77}" type="slidenum">
              <a:rPr lang="en-GB" altLang="en-US" smtClean="0">
                <a:solidFill>
                  <a:srgbClr val="FFFFFF">
                    <a:lumMod val="85000"/>
                  </a:srgbClr>
                </a:solidFill>
                <a:latin typeface="Arial"/>
              </a:rPr>
              <a:pPr fontAlgn="auto">
                <a:spcBef>
                  <a:spcPts val="0"/>
                </a:spcBef>
                <a:spcAft>
                  <a:spcPts val="0"/>
                </a:spcAft>
              </a:pPr>
              <a:t>‹#›</a:t>
            </a:fld>
            <a:endParaRPr lang="en-GB" altLang="en-US" dirty="0">
              <a:solidFill>
                <a:srgbClr val="FFFFFF">
                  <a:lumMod val="85000"/>
                </a:srgbClr>
              </a:solidFill>
              <a:latin typeface="Arial"/>
            </a:endParaRPr>
          </a:p>
        </p:txBody>
      </p:sp>
    </p:spTree>
    <p:extLst>
      <p:ext uri="{BB962C8B-B14F-4D97-AF65-F5344CB8AC3E}">
        <p14:creationId xmlns:p14="http://schemas.microsoft.com/office/powerpoint/2010/main" val="195769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ext Column + Bullet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spcBef>
                <a:spcPts val="1400"/>
              </a:spcBef>
              <a:buNone/>
              <a:defRPr/>
            </a:lvl1pPr>
            <a:lvl2pPr marL="279400" indent="-279400">
              <a:spcBef>
                <a:spcPts val="500"/>
              </a:spcBef>
              <a:buFont typeface="Arial" panose="020B0604020202020204" pitchFamily="34" charset="0"/>
              <a:buChar char="•"/>
              <a:defRPr/>
            </a:lvl2pPr>
            <a:lvl3pPr marL="534988" indent="-233363">
              <a:spcBef>
                <a:spcPts val="500"/>
              </a:spcBef>
              <a:buFont typeface="Arial" panose="020B0604020202020204" pitchFamily="34" charset="0"/>
              <a:buChar char="–"/>
              <a:defRPr/>
            </a:lvl3pPr>
            <a:lvl4pPr marL="715963" indent="-180975">
              <a:spcBef>
                <a:spcPts val="500"/>
              </a:spcBef>
              <a:defRPr/>
            </a:lvl4pPr>
            <a:lvl5pPr marL="896938" indent="-180975">
              <a:spcBef>
                <a:spcPts val="5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Number"/>
          <p:cNvSpPr>
            <a:spLocks noGrp="1" noChangeArrowheads="1"/>
          </p:cNvSpPr>
          <p:nvPr>
            <p:ph type="sldNum" sz="quarter" idx="4"/>
            <p:custDataLst>
              <p:tags r:id="rId1"/>
            </p:custDataLst>
          </p:nvPr>
        </p:nvSpPr>
        <p:spPr bwMode="gray">
          <a:xfrm>
            <a:off x="8691564" y="6483352"/>
            <a:ext cx="447675"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r">
              <a:lnSpc>
                <a:spcPct val="100000"/>
              </a:lnSpc>
              <a:defRPr sz="1100">
                <a:solidFill>
                  <a:schemeClr val="bg1">
                    <a:lumMod val="85000"/>
                  </a:schemeClr>
                </a:solidFill>
              </a:defRPr>
            </a:lvl1pPr>
          </a:lstStyle>
          <a:p>
            <a:pPr fontAlgn="auto">
              <a:spcBef>
                <a:spcPts val="0"/>
              </a:spcBef>
              <a:spcAft>
                <a:spcPts val="0"/>
              </a:spcAft>
            </a:pPr>
            <a:fld id="{805E4EE5-1F42-4C05-A6F6-6FA1E0C72A77}" type="slidenum">
              <a:rPr lang="en-GB" altLang="en-US" smtClean="0">
                <a:solidFill>
                  <a:srgbClr val="FFFFFF">
                    <a:lumMod val="85000"/>
                  </a:srgbClr>
                </a:solidFill>
                <a:latin typeface="Arial"/>
              </a:rPr>
              <a:pPr fontAlgn="auto">
                <a:spcBef>
                  <a:spcPts val="0"/>
                </a:spcBef>
                <a:spcAft>
                  <a:spcPts val="0"/>
                </a:spcAft>
              </a:pPr>
              <a:t>‹#›</a:t>
            </a:fld>
            <a:endParaRPr lang="en-GB" altLang="en-US" dirty="0">
              <a:solidFill>
                <a:srgbClr val="FFFFFF">
                  <a:lumMod val="85000"/>
                </a:srgbClr>
              </a:solidFill>
              <a:latin typeface="Arial"/>
            </a:endParaRPr>
          </a:p>
        </p:txBody>
      </p:sp>
    </p:spTree>
    <p:extLst>
      <p:ext uri="{BB962C8B-B14F-4D97-AF65-F5344CB8AC3E}">
        <p14:creationId xmlns:p14="http://schemas.microsoft.com/office/powerpoint/2010/main" val="1617153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4"/>
          <p:cNvSpPr>
            <a:spLocks noGrp="1"/>
          </p:cNvSpPr>
          <p:nvPr>
            <p:ph sz="quarter" idx="10"/>
          </p:nvPr>
        </p:nvSpPr>
        <p:spPr>
          <a:xfrm>
            <a:off x="457200" y="1313548"/>
            <a:ext cx="6136858" cy="4548772"/>
          </a:xfrm>
        </p:spPr>
        <p:txBody>
          <a:bodyPr/>
          <a:lstStyle>
            <a:lvl1pPr marL="0" indent="0">
              <a:buClr>
                <a:schemeClr val="accent1"/>
              </a:buClr>
              <a:buFont typeface="Arial"/>
              <a:buNone/>
              <a:defRPr sz="1600"/>
            </a:lvl1pPr>
            <a:lvl2pPr marL="0" indent="0">
              <a:buClr>
                <a:schemeClr val="accent1"/>
              </a:buClr>
              <a:buFont typeface="Arial"/>
              <a:buNone/>
              <a:defRPr sz="1600"/>
            </a:lvl2pPr>
            <a:lvl3pPr marL="0" indent="0">
              <a:buClr>
                <a:schemeClr val="accent1"/>
              </a:buClr>
              <a:buFont typeface="Arial"/>
              <a:buNone/>
              <a:defRPr sz="1600"/>
            </a:lvl3pPr>
            <a:lvl4pPr marL="0" indent="0">
              <a:buClr>
                <a:schemeClr val="accent1"/>
              </a:buClr>
              <a:buFont typeface="Arial"/>
              <a:buNone/>
              <a:defRPr sz="1600"/>
            </a:lvl4pPr>
            <a:lvl5pPr marL="0" indent="0">
              <a:buClr>
                <a:schemeClr val="accent1"/>
              </a:buClr>
              <a:buFont typeface="Arial"/>
              <a:buNone/>
              <a:defRPr sz="1600"/>
            </a:lvl5pPr>
          </a:lstStyle>
          <a:p>
            <a:pPr lvl="0"/>
            <a:r>
              <a:rPr lang="en-US"/>
              <a:t>Click to edit Master text styles</a:t>
            </a:r>
          </a:p>
        </p:txBody>
      </p:sp>
      <p:sp>
        <p:nvSpPr>
          <p:cNvPr id="4" name="Picture Placeholder 5"/>
          <p:cNvSpPr>
            <a:spLocks noGrp="1"/>
          </p:cNvSpPr>
          <p:nvPr>
            <p:ph type="pic" sz="quarter" idx="11"/>
          </p:nvPr>
        </p:nvSpPr>
        <p:spPr>
          <a:xfrm>
            <a:off x="6919188" y="1313548"/>
            <a:ext cx="2682011" cy="4558932"/>
          </a:xfrm>
        </p:spPr>
        <p:txBody>
          <a:bodyPr anchor="ctr"/>
          <a:lstStyle>
            <a:lvl1pPr marL="0" indent="0" algn="ctr">
              <a:buNone/>
              <a:defRPr/>
            </a:lvl1pPr>
          </a:lstStyle>
          <a:p>
            <a:r>
              <a:rPr lang="en-US"/>
              <a:t>Drag picture to placeholder or click icon to add</a:t>
            </a:r>
            <a:endParaRPr lang="en-US" dirty="0"/>
          </a:p>
        </p:txBody>
      </p:sp>
      <p:sp>
        <p:nvSpPr>
          <p:cNvPr id="5" name="SlideNumber"/>
          <p:cNvSpPr>
            <a:spLocks noGrp="1" noChangeArrowheads="1"/>
          </p:cNvSpPr>
          <p:nvPr>
            <p:ph type="sldNum" sz="quarter" idx="4"/>
            <p:custDataLst>
              <p:tags r:id="rId1"/>
            </p:custDataLst>
          </p:nvPr>
        </p:nvSpPr>
        <p:spPr bwMode="gray">
          <a:xfrm>
            <a:off x="8691564" y="6483352"/>
            <a:ext cx="447675"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r">
              <a:lnSpc>
                <a:spcPct val="100000"/>
              </a:lnSpc>
              <a:defRPr sz="1100">
                <a:solidFill>
                  <a:schemeClr val="bg1">
                    <a:lumMod val="85000"/>
                  </a:schemeClr>
                </a:solidFill>
              </a:defRPr>
            </a:lvl1pPr>
          </a:lstStyle>
          <a:p>
            <a:pPr fontAlgn="auto">
              <a:spcBef>
                <a:spcPts val="0"/>
              </a:spcBef>
              <a:spcAft>
                <a:spcPts val="0"/>
              </a:spcAft>
            </a:pPr>
            <a:fld id="{805E4EE5-1F42-4C05-A6F6-6FA1E0C72A77}" type="slidenum">
              <a:rPr lang="en-GB" altLang="en-US" smtClean="0">
                <a:solidFill>
                  <a:srgbClr val="FFFFFF">
                    <a:lumMod val="85000"/>
                  </a:srgbClr>
                </a:solidFill>
                <a:latin typeface="Arial"/>
              </a:rPr>
              <a:pPr fontAlgn="auto">
                <a:spcBef>
                  <a:spcPts val="0"/>
                </a:spcBef>
                <a:spcAft>
                  <a:spcPts val="0"/>
                </a:spcAft>
              </a:pPr>
              <a:t>‹#›</a:t>
            </a:fld>
            <a:endParaRPr lang="en-GB" altLang="en-US" dirty="0">
              <a:solidFill>
                <a:srgbClr val="FFFFFF">
                  <a:lumMod val="85000"/>
                </a:srgbClr>
              </a:solidFill>
              <a:latin typeface="Arial"/>
            </a:endParaRPr>
          </a:p>
        </p:txBody>
      </p:sp>
    </p:spTree>
    <p:extLst>
      <p:ext uri="{BB962C8B-B14F-4D97-AF65-F5344CB8AC3E}">
        <p14:creationId xmlns:p14="http://schemas.microsoft.com/office/powerpoint/2010/main" val="40095488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4"/>
          <p:cNvSpPr>
            <a:spLocks noGrp="1"/>
          </p:cNvSpPr>
          <p:nvPr>
            <p:ph sz="quarter" idx="10"/>
          </p:nvPr>
        </p:nvSpPr>
        <p:spPr>
          <a:xfrm>
            <a:off x="457200" y="1313548"/>
            <a:ext cx="2366682" cy="4548772"/>
          </a:xfrm>
        </p:spPr>
        <p:txBody>
          <a:bodyPr/>
          <a:lstStyle>
            <a:lvl1pPr marL="0" indent="0">
              <a:buClr>
                <a:schemeClr val="accent1"/>
              </a:buClr>
              <a:buFont typeface="Arial"/>
              <a:buNone/>
              <a:defRPr sz="1600"/>
            </a:lvl1pPr>
            <a:lvl2pPr marL="0" indent="0">
              <a:buClr>
                <a:schemeClr val="accent1"/>
              </a:buClr>
              <a:buFont typeface="Arial"/>
              <a:buNone/>
              <a:defRPr sz="1600"/>
            </a:lvl2pPr>
            <a:lvl3pPr marL="0" indent="0">
              <a:buClr>
                <a:schemeClr val="accent1"/>
              </a:buClr>
              <a:buFont typeface="Arial"/>
              <a:buNone/>
              <a:defRPr sz="1600"/>
            </a:lvl3pPr>
            <a:lvl4pPr marL="0" indent="0">
              <a:buClr>
                <a:schemeClr val="accent1"/>
              </a:buClr>
              <a:buFont typeface="Arial"/>
              <a:buNone/>
              <a:defRPr sz="1600"/>
            </a:lvl4pPr>
            <a:lvl5pPr marL="0" indent="0">
              <a:buClr>
                <a:schemeClr val="accent1"/>
              </a:buClr>
              <a:buFont typeface="Arial"/>
              <a:buNone/>
              <a:defRPr sz="1600"/>
            </a:lvl5pPr>
          </a:lstStyle>
          <a:p>
            <a:pPr lvl="0"/>
            <a:r>
              <a:rPr lang="en-US"/>
              <a:t>Click to edit Master text styles</a:t>
            </a:r>
          </a:p>
        </p:txBody>
      </p:sp>
      <p:sp>
        <p:nvSpPr>
          <p:cNvPr id="4" name="Picture Placeholder 5"/>
          <p:cNvSpPr>
            <a:spLocks noGrp="1"/>
          </p:cNvSpPr>
          <p:nvPr>
            <p:ph type="pic" sz="quarter" idx="11"/>
          </p:nvPr>
        </p:nvSpPr>
        <p:spPr>
          <a:xfrm>
            <a:off x="3092825" y="1313548"/>
            <a:ext cx="6508375" cy="4558932"/>
          </a:xfrm>
        </p:spPr>
        <p:txBody>
          <a:bodyPr anchor="ctr"/>
          <a:lstStyle>
            <a:lvl1pPr marL="0" indent="0" algn="ctr">
              <a:buNone/>
              <a:defRPr/>
            </a:lvl1pPr>
          </a:lstStyle>
          <a:p>
            <a:r>
              <a:rPr lang="en-US"/>
              <a:t>Drag picture to placeholder or click icon to add</a:t>
            </a:r>
            <a:endParaRPr lang="en-US" dirty="0"/>
          </a:p>
        </p:txBody>
      </p:sp>
      <p:sp>
        <p:nvSpPr>
          <p:cNvPr id="5" name="SlideNumber"/>
          <p:cNvSpPr>
            <a:spLocks noGrp="1" noChangeArrowheads="1"/>
          </p:cNvSpPr>
          <p:nvPr>
            <p:ph type="sldNum" sz="quarter" idx="4"/>
            <p:custDataLst>
              <p:tags r:id="rId1"/>
            </p:custDataLst>
          </p:nvPr>
        </p:nvSpPr>
        <p:spPr bwMode="gray">
          <a:xfrm>
            <a:off x="8691564" y="6483352"/>
            <a:ext cx="447675"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r">
              <a:lnSpc>
                <a:spcPct val="100000"/>
              </a:lnSpc>
              <a:defRPr sz="1100">
                <a:solidFill>
                  <a:schemeClr val="bg1">
                    <a:lumMod val="85000"/>
                  </a:schemeClr>
                </a:solidFill>
              </a:defRPr>
            </a:lvl1pPr>
          </a:lstStyle>
          <a:p>
            <a:pPr fontAlgn="auto">
              <a:spcBef>
                <a:spcPts val="0"/>
              </a:spcBef>
              <a:spcAft>
                <a:spcPts val="0"/>
              </a:spcAft>
            </a:pPr>
            <a:fld id="{805E4EE5-1F42-4C05-A6F6-6FA1E0C72A77}" type="slidenum">
              <a:rPr lang="en-GB" altLang="en-US" smtClean="0">
                <a:solidFill>
                  <a:srgbClr val="FFFFFF">
                    <a:lumMod val="85000"/>
                  </a:srgbClr>
                </a:solidFill>
                <a:latin typeface="Arial"/>
              </a:rPr>
              <a:pPr fontAlgn="auto">
                <a:spcBef>
                  <a:spcPts val="0"/>
                </a:spcBef>
                <a:spcAft>
                  <a:spcPts val="0"/>
                </a:spcAft>
              </a:pPr>
              <a:t>‹#›</a:t>
            </a:fld>
            <a:endParaRPr lang="en-GB" altLang="en-US" dirty="0">
              <a:solidFill>
                <a:srgbClr val="FFFFFF">
                  <a:lumMod val="85000"/>
                </a:srgbClr>
              </a:solidFill>
              <a:latin typeface="Arial"/>
            </a:endParaRPr>
          </a:p>
        </p:txBody>
      </p:sp>
    </p:spTree>
    <p:extLst>
      <p:ext uri="{BB962C8B-B14F-4D97-AF65-F5344CB8AC3E}">
        <p14:creationId xmlns:p14="http://schemas.microsoft.com/office/powerpoint/2010/main" val="39097732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apphire - Norma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07593" y="381600"/>
            <a:ext cx="8788969" cy="691200"/>
          </a:xfrm>
        </p:spPr>
        <p:txBody>
          <a:bodyPr/>
          <a:lstStyle/>
          <a:p>
            <a:r>
              <a:rPr lang="en-US" dirty="0"/>
              <a:t>Click To Edit Master Title Style</a:t>
            </a:r>
          </a:p>
        </p:txBody>
      </p:sp>
      <p:sp>
        <p:nvSpPr>
          <p:cNvPr id="3" name="BodyText"/>
          <p:cNvSpPr>
            <a:spLocks noGrp="1"/>
          </p:cNvSpPr>
          <p:nvPr>
            <p:ph idx="1"/>
          </p:nvPr>
        </p:nvSpPr>
        <p:spPr>
          <a:xfrm>
            <a:off x="407593" y="1278000"/>
            <a:ext cx="8788969" cy="4788118"/>
          </a:xfrm>
        </p:spPr>
        <p:txBody>
          <a:bodyPr/>
          <a:lstStyle>
            <a:lvl1pPr>
              <a:spcBef>
                <a:spcPts val="1400"/>
              </a:spcBef>
              <a:defRPr/>
            </a:lvl1pPr>
            <a:lvl2pPr>
              <a:spcBef>
                <a:spcPts val="500"/>
              </a:spcBef>
              <a:defRPr/>
            </a:lvl2pPr>
            <a:lvl3pPr>
              <a:spcBef>
                <a:spcPts val="500"/>
              </a:spcBef>
              <a:defRPr/>
            </a:lvl3pPr>
            <a:lvl4pPr>
              <a:spcBef>
                <a:spcPts val="500"/>
              </a:spcBef>
              <a:defRPr/>
            </a:lvl4pPr>
            <a:lvl5pPr>
              <a:spcBef>
                <a:spcPts val="5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bwMode="auto">
          <a:xfrm>
            <a:off x="407595" y="6271773"/>
            <a:ext cx="8787600" cy="0"/>
          </a:xfrm>
          <a:prstGeom prst="line">
            <a:avLst/>
          </a:prstGeom>
          <a:noFill/>
          <a:ln w="952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Rectangle 3"/>
          <p:cNvSpPr/>
          <p:nvPr userDrawn="1"/>
        </p:nvSpPr>
        <p:spPr>
          <a:xfrm>
            <a:off x="407594" y="6383549"/>
            <a:ext cx="2818685" cy="35368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US" sz="1600" dirty="0">
              <a:solidFill>
                <a:srgbClr val="000000"/>
              </a:solidFill>
            </a:endParaRPr>
          </a:p>
        </p:txBody>
      </p:sp>
      <p:sp>
        <p:nvSpPr>
          <p:cNvPr id="7" name="Business"/>
          <p:cNvSpPr txBox="1">
            <a:spLocks noChangeArrowheads="1"/>
          </p:cNvSpPr>
          <p:nvPr userDrawn="1">
            <p:custDataLst>
              <p:tags r:id="rId1"/>
            </p:custDataLst>
          </p:nvPr>
        </p:nvSpPr>
        <p:spPr bwMode="gray">
          <a:xfrm>
            <a:off x="407594" y="6517531"/>
            <a:ext cx="288925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pPr algn="l" fontAlgn="auto">
              <a:lnSpc>
                <a:spcPct val="100000"/>
              </a:lnSpc>
              <a:spcBef>
                <a:spcPct val="50000"/>
              </a:spcBef>
              <a:spcAft>
                <a:spcPts val="0"/>
              </a:spcAft>
            </a:pPr>
            <a:r>
              <a:rPr lang="en-GB" altLang="en-US" sz="1000" b="1" cap="all" dirty="0">
                <a:solidFill>
                  <a:srgbClr val="FFFFFF">
                    <a:lumMod val="50000"/>
                  </a:srgbClr>
                </a:solidFill>
                <a:latin typeface="Arial"/>
              </a:rPr>
              <a:t>MERCER MARSh BENEFITS</a:t>
            </a:r>
          </a:p>
        </p:txBody>
      </p:sp>
    </p:spTree>
    <p:extLst>
      <p:ext uri="{BB962C8B-B14F-4D97-AF65-F5344CB8AC3E}">
        <p14:creationId xmlns:p14="http://schemas.microsoft.com/office/powerpoint/2010/main" val="24539092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over - Reverse">
    <p:spTree>
      <p:nvGrpSpPr>
        <p:cNvPr id="1" name=""/>
        <p:cNvGrpSpPr/>
        <p:nvPr/>
      </p:nvGrpSpPr>
      <p:grpSpPr>
        <a:xfrm>
          <a:off x="0" y="0"/>
          <a:ext cx="0" cy="0"/>
          <a:chOff x="0" y="0"/>
          <a:chExt cx="0" cy="0"/>
        </a:xfrm>
      </p:grpSpPr>
      <p:sp>
        <p:nvSpPr>
          <p:cNvPr id="4" name="Rectangle 3"/>
          <p:cNvSpPr/>
          <p:nvPr userDrawn="1"/>
        </p:nvSpPr>
        <p:spPr>
          <a:xfrm>
            <a:off x="2" y="4347882"/>
            <a:ext cx="9602787" cy="2510118"/>
          </a:xfrm>
          <a:prstGeom prst="rect">
            <a:avLst/>
          </a:prstGeom>
          <a:solidFill>
            <a:srgbClr val="0331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fontAlgn="auto">
              <a:lnSpc>
                <a:spcPct val="100000"/>
              </a:lnSpc>
              <a:spcBef>
                <a:spcPts val="0"/>
              </a:spcBef>
              <a:spcAft>
                <a:spcPts val="0"/>
              </a:spcAft>
            </a:pPr>
            <a:endParaRPr lang="en-US" sz="1600" dirty="0">
              <a:solidFill>
                <a:srgbClr val="000000"/>
              </a:solidFill>
            </a:endParaRPr>
          </a:p>
        </p:txBody>
      </p:sp>
      <p:pic>
        <p:nvPicPr>
          <p:cNvPr id="5" name="Picture 4" descr="MMB_Lock-Up_RGB_Revers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80354" y="2177832"/>
            <a:ext cx="5818140" cy="1185952"/>
          </a:xfrm>
          <a:prstGeom prst="rect">
            <a:avLst/>
          </a:prstGeom>
        </p:spPr>
      </p:pic>
      <p:sp>
        <p:nvSpPr>
          <p:cNvPr id="6" name="NameAndLocation"/>
          <p:cNvSpPr txBox="1">
            <a:spLocks noChangeArrowheads="1"/>
          </p:cNvSpPr>
          <p:nvPr userDrawn="1">
            <p:custDataLst>
              <p:tags r:id="rId1"/>
            </p:custDataLst>
          </p:nvPr>
        </p:nvSpPr>
        <p:spPr bwMode="gray">
          <a:xfrm>
            <a:off x="407573" y="4299762"/>
            <a:ext cx="8830557"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2000">
                <a:solidFill>
                  <a:schemeClr val="tx1"/>
                </a:solidFill>
                <a:latin typeface="Arial" charset="0"/>
                <a:ea typeface="MS PGothic" pitchFamily="34" charset="-128"/>
              </a:defRPr>
            </a:lvl1pPr>
            <a:lvl2pPr marL="742950" indent="-285750" eaLnBrk="0" hangingPunct="0">
              <a:defRPr sz="2000">
                <a:solidFill>
                  <a:schemeClr val="tx1"/>
                </a:solidFill>
                <a:latin typeface="Arial" charset="0"/>
                <a:ea typeface="MS PGothic" pitchFamily="34" charset="-128"/>
              </a:defRPr>
            </a:lvl2pPr>
            <a:lvl3pPr marL="1143000" indent="-228600" eaLnBrk="0" hangingPunct="0">
              <a:defRPr sz="2000">
                <a:solidFill>
                  <a:schemeClr val="tx1"/>
                </a:solidFill>
                <a:latin typeface="Arial" charset="0"/>
                <a:ea typeface="MS PGothic" pitchFamily="34" charset="-128"/>
              </a:defRPr>
            </a:lvl3pPr>
            <a:lvl4pPr marL="1600200" indent="-228600" eaLnBrk="0" hangingPunct="0">
              <a:defRPr sz="2000">
                <a:solidFill>
                  <a:schemeClr val="tx1"/>
                </a:solidFill>
                <a:latin typeface="Arial" charset="0"/>
                <a:ea typeface="MS PGothic" pitchFamily="34" charset="-128"/>
              </a:defRPr>
            </a:lvl4pPr>
            <a:lvl5pPr marL="2057400" indent="-228600" eaLnBrk="0" hangingPunct="0">
              <a:defRPr sz="2000">
                <a:solidFill>
                  <a:schemeClr val="tx1"/>
                </a:solidFill>
                <a:latin typeface="Arial"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charset="0"/>
                <a:ea typeface="MS PGothic" pitchFamily="34" charset="-128"/>
              </a:defRPr>
            </a:lvl9pPr>
          </a:lstStyle>
          <a:p>
            <a:pPr algn="l" eaLnBrk="1" fontAlgn="auto" hangingPunct="1">
              <a:lnSpc>
                <a:spcPct val="100000"/>
              </a:lnSpc>
              <a:spcBef>
                <a:spcPts val="0"/>
              </a:spcBef>
              <a:spcAft>
                <a:spcPts val="0"/>
              </a:spcAft>
            </a:pPr>
            <a:r>
              <a:rPr lang="en-GB" sz="900" dirty="0">
                <a:solidFill>
                  <a:srgbClr val="FFFFFF"/>
                </a:solidFill>
              </a:rPr>
              <a:t>ABOUT MERCER MARSH BENEFITS</a:t>
            </a:r>
          </a:p>
          <a:p>
            <a:pPr algn="l" eaLnBrk="1" fontAlgn="auto" hangingPunct="1">
              <a:lnSpc>
                <a:spcPct val="100000"/>
              </a:lnSpc>
              <a:spcBef>
                <a:spcPts val="0"/>
              </a:spcBef>
              <a:spcAft>
                <a:spcPts val="0"/>
              </a:spcAft>
            </a:pPr>
            <a:endParaRPr lang="en-GB" sz="900" dirty="0">
              <a:solidFill>
                <a:srgbClr val="FFFFFF"/>
              </a:solidFill>
            </a:endParaRPr>
          </a:p>
          <a:p>
            <a:pPr algn="l" eaLnBrk="1" fontAlgn="auto" hangingPunct="1">
              <a:lnSpc>
                <a:spcPct val="100000"/>
              </a:lnSpc>
              <a:spcBef>
                <a:spcPts val="0"/>
              </a:spcBef>
              <a:spcAft>
                <a:spcPts val="0"/>
              </a:spcAft>
            </a:pPr>
            <a:r>
              <a:rPr lang="en-GB" sz="900" dirty="0">
                <a:solidFill>
                  <a:srgbClr val="FFFFFF"/>
                </a:solidFill>
              </a:rPr>
              <a:t>Mercer Marsh Benefits provides clients with a single source for managing the costs, people risks, and complexities of employee benefits. The network is a combination of Mercer and Marsh local offices around the world, plus country correspondents who have been selected based on specific criteria. Our benefits experts, located in 135 countries and servicing clients in more than 150 countries, are deeply knowledgeable about their local markets. Through our locally established businesses, we have a unique common platform which allows us to serve clients with global consistency and locally unique solutions.</a:t>
            </a:r>
          </a:p>
          <a:p>
            <a:pPr algn="l" eaLnBrk="1" fontAlgn="auto" hangingPunct="1">
              <a:lnSpc>
                <a:spcPct val="100000"/>
              </a:lnSpc>
              <a:spcBef>
                <a:spcPts val="0"/>
              </a:spcBef>
              <a:spcAft>
                <a:spcPts val="0"/>
              </a:spcAft>
            </a:pPr>
            <a:endParaRPr lang="en-GB" sz="900" dirty="0">
              <a:solidFill>
                <a:srgbClr val="FFFFFF"/>
              </a:solidFill>
            </a:endParaRPr>
          </a:p>
          <a:p>
            <a:pPr algn="l" eaLnBrk="1" fontAlgn="auto" hangingPunct="1">
              <a:lnSpc>
                <a:spcPct val="100000"/>
              </a:lnSpc>
              <a:spcBef>
                <a:spcPts val="0"/>
              </a:spcBef>
              <a:spcAft>
                <a:spcPts val="0"/>
              </a:spcAft>
            </a:pPr>
            <a:r>
              <a:rPr lang="en-GB" sz="900" dirty="0">
                <a:solidFill>
                  <a:srgbClr val="FFFFFF"/>
                </a:solidFill>
              </a:rPr>
              <a:t>IMPORTANT NOTICE: This document does not constitute or form part of any offer or solicitation or invitation to sell by either Marsh or Mercer to provide any regulated services or products in any country in which either Marsh or Mercer has not been authorized or licensed to provide such regulated services or products. You accept this document on the understanding that it does not form the basis of any contract.</a:t>
            </a:r>
          </a:p>
          <a:p>
            <a:pPr algn="l" eaLnBrk="1" fontAlgn="auto" hangingPunct="1">
              <a:lnSpc>
                <a:spcPct val="100000"/>
              </a:lnSpc>
              <a:spcBef>
                <a:spcPts val="0"/>
              </a:spcBef>
              <a:spcAft>
                <a:spcPts val="0"/>
              </a:spcAft>
            </a:pPr>
            <a:endParaRPr lang="en-GB" sz="900" dirty="0">
              <a:solidFill>
                <a:srgbClr val="FFFFFF"/>
              </a:solidFill>
            </a:endParaRPr>
          </a:p>
          <a:p>
            <a:pPr algn="l" eaLnBrk="1" fontAlgn="auto" hangingPunct="1">
              <a:lnSpc>
                <a:spcPct val="100000"/>
              </a:lnSpc>
              <a:spcBef>
                <a:spcPts val="0"/>
              </a:spcBef>
              <a:spcAft>
                <a:spcPts val="0"/>
              </a:spcAft>
            </a:pPr>
            <a:r>
              <a:rPr lang="en-GB" sz="900" dirty="0">
                <a:solidFill>
                  <a:srgbClr val="FFFFFF"/>
                </a:solidFill>
              </a:rPr>
              <a:t>The availability, nature and provider of any services or products, as described herein, and applicable terms and conditions may therefore vary in certain countries as a result of applicable legal and regulatory restrictions and requirements. </a:t>
            </a:r>
          </a:p>
          <a:p>
            <a:pPr algn="l" eaLnBrk="1" fontAlgn="auto" hangingPunct="1">
              <a:lnSpc>
                <a:spcPct val="100000"/>
              </a:lnSpc>
              <a:spcBef>
                <a:spcPts val="0"/>
              </a:spcBef>
              <a:spcAft>
                <a:spcPts val="0"/>
              </a:spcAft>
            </a:pPr>
            <a:endParaRPr lang="en-GB" sz="900" dirty="0">
              <a:solidFill>
                <a:srgbClr val="FFFFFF"/>
              </a:solidFill>
            </a:endParaRPr>
          </a:p>
          <a:p>
            <a:pPr algn="l" eaLnBrk="1" fontAlgn="auto" hangingPunct="1">
              <a:lnSpc>
                <a:spcPct val="100000"/>
              </a:lnSpc>
              <a:spcBef>
                <a:spcPts val="0"/>
              </a:spcBef>
              <a:spcAft>
                <a:spcPts val="0"/>
              </a:spcAft>
            </a:pPr>
            <a:r>
              <a:rPr lang="en-GB" sz="900" dirty="0">
                <a:solidFill>
                  <a:srgbClr val="FFFFFF"/>
                </a:solidFill>
              </a:rPr>
              <a:t>Please consult your Marsh or Mercer consultants regarding any restrictions that may be applicable to the ability of Marsh or Mercer to provide regulated services or products to you in your country. </a:t>
            </a:r>
          </a:p>
        </p:txBody>
      </p:sp>
    </p:spTree>
    <p:extLst>
      <p:ext uri="{BB962C8B-B14F-4D97-AF65-F5344CB8AC3E}">
        <p14:creationId xmlns:p14="http://schemas.microsoft.com/office/powerpoint/2010/main" val="11538993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52A824E-17B0-40E2-91D7-69E336CE3425}" type="slidenum">
              <a:rPr lang="en-US">
                <a:solidFill>
                  <a:srgbClr val="002C77"/>
                </a:solidFill>
              </a:rPr>
              <a:pPr/>
              <a:t>‹#›</a:t>
            </a:fld>
            <a:endParaRPr lang="en-US" dirty="0">
              <a:solidFill>
                <a:srgbClr val="002C77"/>
              </a:solidFill>
            </a:endParaRPr>
          </a:p>
        </p:txBody>
      </p:sp>
    </p:spTree>
    <p:extLst>
      <p:ext uri="{BB962C8B-B14F-4D97-AF65-F5344CB8AC3E}">
        <p14:creationId xmlns:p14="http://schemas.microsoft.com/office/powerpoint/2010/main" val="3375454564"/>
      </p:ext>
    </p:extLst>
  </p:cSld>
  <p:clrMapOvr>
    <a:masterClrMapping/>
  </p:clrMapOvr>
  <p:transition spd="slow">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209" y="2130426"/>
            <a:ext cx="8162370" cy="1470025"/>
          </a:xfrm>
        </p:spPr>
        <p:txBody>
          <a:bodyPr/>
          <a:lstStyle/>
          <a:p>
            <a:r>
              <a:rPr lang="en-US"/>
              <a:t>Click to edit Master title style</a:t>
            </a:r>
          </a:p>
        </p:txBody>
      </p:sp>
      <p:sp>
        <p:nvSpPr>
          <p:cNvPr id="3" name="Subtitle 2"/>
          <p:cNvSpPr>
            <a:spLocks noGrp="1"/>
          </p:cNvSpPr>
          <p:nvPr>
            <p:ph type="subTitle" idx="1"/>
          </p:nvPr>
        </p:nvSpPr>
        <p:spPr>
          <a:xfrm>
            <a:off x="1440418" y="3886200"/>
            <a:ext cx="672195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fontAlgn="base">
              <a:lnSpc>
                <a:spcPct val="86000"/>
              </a:lnSpc>
              <a:spcBef>
                <a:spcPct val="0"/>
              </a:spcBef>
              <a:spcAft>
                <a:spcPct val="0"/>
              </a:spcAft>
              <a:defRPr>
                <a:latin typeface="Arial" pitchFamily="34" charset="0"/>
              </a:defRPr>
            </a:lvl1pPr>
          </a:lstStyle>
          <a:p>
            <a:pPr>
              <a:defRPr/>
            </a:pPr>
            <a:fld id="{1E231AC2-ACF3-4621-99B5-FA3564C13DE0}" type="datetimeFigureOut">
              <a:rPr lang="en-US"/>
              <a:pPr>
                <a:defRPr/>
              </a:pPr>
              <a:t>5/31/2025</a:t>
            </a:fld>
            <a:endParaRPr lang="en-US"/>
          </a:p>
        </p:txBody>
      </p:sp>
      <p:sp>
        <p:nvSpPr>
          <p:cNvPr id="5" name="Footer Placeholder 4"/>
          <p:cNvSpPr>
            <a:spLocks noGrp="1"/>
          </p:cNvSpPr>
          <p:nvPr>
            <p:ph type="ftr" sz="quarter" idx="11"/>
          </p:nvPr>
        </p:nvSpPr>
        <p:spPr/>
        <p:txBody>
          <a:bodyPr/>
          <a:lstStyle>
            <a:lvl1pPr fontAlgn="base">
              <a:lnSpc>
                <a:spcPct val="86000"/>
              </a:lnSpc>
              <a:spcBef>
                <a:spcPct val="0"/>
              </a:spcBef>
              <a:spcAft>
                <a:spcPct val="0"/>
              </a:spcAft>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lnSpc>
                <a:spcPct val="86000"/>
              </a:lnSpc>
              <a:spcBef>
                <a:spcPct val="0"/>
              </a:spcBef>
              <a:spcAft>
                <a:spcPct val="0"/>
              </a:spcAft>
              <a:defRPr>
                <a:latin typeface="Arial" pitchFamily="34" charset="0"/>
              </a:defRPr>
            </a:lvl1pPr>
          </a:lstStyle>
          <a:p>
            <a:pPr>
              <a:defRPr/>
            </a:pPr>
            <a:fld id="{6DB71C78-A00C-4834-8ABB-DE2A7C319C03}" type="slidenum">
              <a:rPr lang="en-US"/>
              <a:pPr>
                <a:defRPr/>
              </a:pPr>
              <a:t>‹#›</a:t>
            </a:fld>
            <a:endParaRPr lang="en-US"/>
          </a:p>
        </p:txBody>
      </p:sp>
    </p:spTree>
    <p:extLst>
      <p:ext uri="{BB962C8B-B14F-4D97-AF65-F5344CB8AC3E}">
        <p14:creationId xmlns:p14="http://schemas.microsoft.com/office/powerpoint/2010/main" val="29089526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lnSpc>
                <a:spcPct val="86000"/>
              </a:lnSpc>
              <a:spcBef>
                <a:spcPct val="0"/>
              </a:spcBef>
              <a:spcAft>
                <a:spcPct val="0"/>
              </a:spcAft>
              <a:defRPr>
                <a:latin typeface="Arial" pitchFamily="34" charset="0"/>
              </a:defRPr>
            </a:lvl1pPr>
          </a:lstStyle>
          <a:p>
            <a:pPr>
              <a:defRPr/>
            </a:pPr>
            <a:fld id="{1E231AC2-ACF3-4621-99B5-FA3564C13DE0}" type="datetimeFigureOut">
              <a:rPr lang="en-US"/>
              <a:pPr>
                <a:defRPr/>
              </a:pPr>
              <a:t>5/31/2025</a:t>
            </a:fld>
            <a:endParaRPr lang="en-US"/>
          </a:p>
        </p:txBody>
      </p:sp>
      <p:sp>
        <p:nvSpPr>
          <p:cNvPr id="5" name="Footer Placeholder 4"/>
          <p:cNvSpPr>
            <a:spLocks noGrp="1"/>
          </p:cNvSpPr>
          <p:nvPr>
            <p:ph type="ftr" sz="quarter" idx="11"/>
          </p:nvPr>
        </p:nvSpPr>
        <p:spPr/>
        <p:txBody>
          <a:bodyPr/>
          <a:lstStyle>
            <a:lvl1pPr fontAlgn="base">
              <a:lnSpc>
                <a:spcPct val="86000"/>
              </a:lnSpc>
              <a:spcBef>
                <a:spcPct val="0"/>
              </a:spcBef>
              <a:spcAft>
                <a:spcPct val="0"/>
              </a:spcAft>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lnSpc>
                <a:spcPct val="86000"/>
              </a:lnSpc>
              <a:spcBef>
                <a:spcPct val="0"/>
              </a:spcBef>
              <a:spcAft>
                <a:spcPct val="0"/>
              </a:spcAft>
              <a:defRPr>
                <a:latin typeface="Arial" pitchFamily="34" charset="0"/>
              </a:defRPr>
            </a:lvl1pPr>
          </a:lstStyle>
          <a:p>
            <a:pPr>
              <a:defRPr/>
            </a:pPr>
            <a:fld id="{D11BE1BB-6FE1-4660-8592-A6D0B80A5A18}" type="slidenum">
              <a:rPr lang="en-US"/>
              <a:pPr>
                <a:defRPr/>
              </a:pPr>
              <a:t>‹#›</a:t>
            </a:fld>
            <a:endParaRPr lang="en-US"/>
          </a:p>
        </p:txBody>
      </p:sp>
    </p:spTree>
    <p:extLst>
      <p:ext uri="{BB962C8B-B14F-4D97-AF65-F5344CB8AC3E}">
        <p14:creationId xmlns:p14="http://schemas.microsoft.com/office/powerpoint/2010/main" val="1955489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554" y="4406901"/>
            <a:ext cx="816237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58554" y="2906713"/>
            <a:ext cx="816237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lnSpc>
                <a:spcPct val="86000"/>
              </a:lnSpc>
              <a:spcBef>
                <a:spcPct val="0"/>
              </a:spcBef>
              <a:spcAft>
                <a:spcPct val="0"/>
              </a:spcAft>
              <a:defRPr>
                <a:latin typeface="Arial" pitchFamily="34" charset="0"/>
              </a:defRPr>
            </a:lvl1pPr>
          </a:lstStyle>
          <a:p>
            <a:pPr>
              <a:defRPr/>
            </a:pPr>
            <a:fld id="{1E231AC2-ACF3-4621-99B5-FA3564C13DE0}" type="datetimeFigureOut">
              <a:rPr lang="en-US"/>
              <a:pPr>
                <a:defRPr/>
              </a:pPr>
              <a:t>5/31/2025</a:t>
            </a:fld>
            <a:endParaRPr lang="en-US"/>
          </a:p>
        </p:txBody>
      </p:sp>
      <p:sp>
        <p:nvSpPr>
          <p:cNvPr id="5" name="Footer Placeholder 4"/>
          <p:cNvSpPr>
            <a:spLocks noGrp="1"/>
          </p:cNvSpPr>
          <p:nvPr>
            <p:ph type="ftr" sz="quarter" idx="11"/>
          </p:nvPr>
        </p:nvSpPr>
        <p:spPr/>
        <p:txBody>
          <a:bodyPr/>
          <a:lstStyle>
            <a:lvl1pPr fontAlgn="base">
              <a:lnSpc>
                <a:spcPct val="86000"/>
              </a:lnSpc>
              <a:spcBef>
                <a:spcPct val="0"/>
              </a:spcBef>
              <a:spcAft>
                <a:spcPct val="0"/>
              </a:spcAft>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lnSpc>
                <a:spcPct val="86000"/>
              </a:lnSpc>
              <a:spcBef>
                <a:spcPct val="0"/>
              </a:spcBef>
              <a:spcAft>
                <a:spcPct val="0"/>
              </a:spcAft>
              <a:defRPr>
                <a:latin typeface="Arial" pitchFamily="34" charset="0"/>
              </a:defRPr>
            </a:lvl1pPr>
          </a:lstStyle>
          <a:p>
            <a:pPr>
              <a:defRPr/>
            </a:pPr>
            <a:fld id="{C8D11413-E15A-46C8-9936-9DC686D7E42C}" type="slidenum">
              <a:rPr lang="en-US"/>
              <a:pPr>
                <a:defRPr/>
              </a:pPr>
              <a:t>‹#›</a:t>
            </a:fld>
            <a:endParaRPr lang="en-US"/>
          </a:p>
        </p:txBody>
      </p:sp>
    </p:spTree>
    <p:extLst>
      <p:ext uri="{BB962C8B-B14F-4D97-AF65-F5344CB8AC3E}">
        <p14:creationId xmlns:p14="http://schemas.microsoft.com/office/powerpoint/2010/main" val="191122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rsh 3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5" y="0"/>
            <a:ext cx="9601197" cy="6857998"/>
          </a:xfrm>
          <a:prstGeom prst="rect">
            <a:avLst/>
          </a:prstGeom>
        </p:spPr>
      </p:pic>
    </p:spTree>
    <p:extLst>
      <p:ext uri="{BB962C8B-B14F-4D97-AF65-F5344CB8AC3E}">
        <p14:creationId xmlns:p14="http://schemas.microsoft.com/office/powerpoint/2010/main" val="312968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80140" y="1600201"/>
            <a:ext cx="424123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81417" y="1600201"/>
            <a:ext cx="424123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lnSpc>
                <a:spcPct val="86000"/>
              </a:lnSpc>
              <a:spcBef>
                <a:spcPct val="0"/>
              </a:spcBef>
              <a:spcAft>
                <a:spcPct val="0"/>
              </a:spcAft>
              <a:defRPr>
                <a:latin typeface="Arial" pitchFamily="34" charset="0"/>
              </a:defRPr>
            </a:lvl1pPr>
          </a:lstStyle>
          <a:p>
            <a:pPr>
              <a:defRPr/>
            </a:pPr>
            <a:fld id="{1E231AC2-ACF3-4621-99B5-FA3564C13DE0}" type="datetimeFigureOut">
              <a:rPr lang="en-US"/>
              <a:pPr>
                <a:defRPr/>
              </a:pPr>
              <a:t>5/31/2025</a:t>
            </a:fld>
            <a:endParaRPr lang="en-US"/>
          </a:p>
        </p:txBody>
      </p:sp>
      <p:sp>
        <p:nvSpPr>
          <p:cNvPr id="6" name="Footer Placeholder 5"/>
          <p:cNvSpPr>
            <a:spLocks noGrp="1"/>
          </p:cNvSpPr>
          <p:nvPr>
            <p:ph type="ftr" sz="quarter" idx="11"/>
          </p:nvPr>
        </p:nvSpPr>
        <p:spPr/>
        <p:txBody>
          <a:bodyPr/>
          <a:lstStyle>
            <a:lvl1pPr fontAlgn="base">
              <a:lnSpc>
                <a:spcPct val="86000"/>
              </a:lnSpc>
              <a:spcBef>
                <a:spcPct val="0"/>
              </a:spcBef>
              <a:spcAft>
                <a:spcPct val="0"/>
              </a:spcAft>
              <a:defRPr>
                <a:latin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lnSpc>
                <a:spcPct val="86000"/>
              </a:lnSpc>
              <a:spcBef>
                <a:spcPct val="0"/>
              </a:spcBef>
              <a:spcAft>
                <a:spcPct val="0"/>
              </a:spcAft>
              <a:defRPr>
                <a:latin typeface="Arial" pitchFamily="34" charset="0"/>
              </a:defRPr>
            </a:lvl1pPr>
          </a:lstStyle>
          <a:p>
            <a:pPr>
              <a:defRPr/>
            </a:pPr>
            <a:fld id="{80762F7F-0DD9-4319-982B-0CB585427E14}" type="slidenum">
              <a:rPr lang="en-US"/>
              <a:pPr>
                <a:defRPr/>
              </a:pPr>
              <a:t>‹#›</a:t>
            </a:fld>
            <a:endParaRPr lang="en-US"/>
          </a:p>
        </p:txBody>
      </p:sp>
    </p:spTree>
    <p:extLst>
      <p:ext uri="{BB962C8B-B14F-4D97-AF65-F5344CB8AC3E}">
        <p14:creationId xmlns:p14="http://schemas.microsoft.com/office/powerpoint/2010/main" val="1835623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80139" y="1535113"/>
            <a:ext cx="424289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80139" y="2174875"/>
            <a:ext cx="424289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78083" y="1535113"/>
            <a:ext cx="42445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78083" y="2174875"/>
            <a:ext cx="42445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lnSpc>
                <a:spcPct val="86000"/>
              </a:lnSpc>
              <a:spcBef>
                <a:spcPct val="0"/>
              </a:spcBef>
              <a:spcAft>
                <a:spcPct val="0"/>
              </a:spcAft>
              <a:defRPr>
                <a:latin typeface="Arial" pitchFamily="34" charset="0"/>
              </a:defRPr>
            </a:lvl1pPr>
          </a:lstStyle>
          <a:p>
            <a:pPr>
              <a:defRPr/>
            </a:pPr>
            <a:fld id="{1E231AC2-ACF3-4621-99B5-FA3564C13DE0}" type="datetimeFigureOut">
              <a:rPr lang="en-US"/>
              <a:pPr>
                <a:defRPr/>
              </a:pPr>
              <a:t>5/31/2025</a:t>
            </a:fld>
            <a:endParaRPr lang="en-US"/>
          </a:p>
        </p:txBody>
      </p:sp>
      <p:sp>
        <p:nvSpPr>
          <p:cNvPr id="8" name="Footer Placeholder 7"/>
          <p:cNvSpPr>
            <a:spLocks noGrp="1"/>
          </p:cNvSpPr>
          <p:nvPr>
            <p:ph type="ftr" sz="quarter" idx="11"/>
          </p:nvPr>
        </p:nvSpPr>
        <p:spPr/>
        <p:txBody>
          <a:bodyPr/>
          <a:lstStyle>
            <a:lvl1pPr fontAlgn="base">
              <a:lnSpc>
                <a:spcPct val="86000"/>
              </a:lnSpc>
              <a:spcBef>
                <a:spcPct val="0"/>
              </a:spcBef>
              <a:spcAft>
                <a:spcPct val="0"/>
              </a:spcAft>
              <a:defRPr>
                <a:latin typeface="Arial"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lnSpc>
                <a:spcPct val="86000"/>
              </a:lnSpc>
              <a:spcBef>
                <a:spcPct val="0"/>
              </a:spcBef>
              <a:spcAft>
                <a:spcPct val="0"/>
              </a:spcAft>
              <a:defRPr>
                <a:latin typeface="Arial" pitchFamily="34" charset="0"/>
              </a:defRPr>
            </a:lvl1pPr>
          </a:lstStyle>
          <a:p>
            <a:pPr>
              <a:defRPr/>
            </a:pPr>
            <a:fld id="{43E3B2E1-D4F4-4791-9197-23014493B20F}" type="slidenum">
              <a:rPr lang="en-US"/>
              <a:pPr>
                <a:defRPr/>
              </a:pPr>
              <a:t>‹#›</a:t>
            </a:fld>
            <a:endParaRPr lang="en-US"/>
          </a:p>
        </p:txBody>
      </p:sp>
    </p:spTree>
    <p:extLst>
      <p:ext uri="{BB962C8B-B14F-4D97-AF65-F5344CB8AC3E}">
        <p14:creationId xmlns:p14="http://schemas.microsoft.com/office/powerpoint/2010/main" val="30941755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lnSpc>
                <a:spcPct val="86000"/>
              </a:lnSpc>
              <a:spcBef>
                <a:spcPct val="0"/>
              </a:spcBef>
              <a:spcAft>
                <a:spcPct val="0"/>
              </a:spcAft>
              <a:defRPr>
                <a:latin typeface="Arial" pitchFamily="34" charset="0"/>
              </a:defRPr>
            </a:lvl1pPr>
          </a:lstStyle>
          <a:p>
            <a:pPr>
              <a:defRPr/>
            </a:pPr>
            <a:fld id="{1E231AC2-ACF3-4621-99B5-FA3564C13DE0}" type="datetimeFigureOut">
              <a:rPr lang="en-US"/>
              <a:pPr>
                <a:defRPr/>
              </a:pPr>
              <a:t>5/31/2025</a:t>
            </a:fld>
            <a:endParaRPr lang="en-US"/>
          </a:p>
        </p:txBody>
      </p:sp>
      <p:sp>
        <p:nvSpPr>
          <p:cNvPr id="4" name="Footer Placeholder 3"/>
          <p:cNvSpPr>
            <a:spLocks noGrp="1"/>
          </p:cNvSpPr>
          <p:nvPr>
            <p:ph type="ftr" sz="quarter" idx="11"/>
          </p:nvPr>
        </p:nvSpPr>
        <p:spPr/>
        <p:txBody>
          <a:bodyPr/>
          <a:lstStyle>
            <a:lvl1pPr fontAlgn="base">
              <a:lnSpc>
                <a:spcPct val="86000"/>
              </a:lnSpc>
              <a:spcBef>
                <a:spcPct val="0"/>
              </a:spcBef>
              <a:spcAft>
                <a:spcPct val="0"/>
              </a:spcAft>
              <a:defRPr>
                <a:latin typeface="Arial"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lnSpc>
                <a:spcPct val="86000"/>
              </a:lnSpc>
              <a:spcBef>
                <a:spcPct val="0"/>
              </a:spcBef>
              <a:spcAft>
                <a:spcPct val="0"/>
              </a:spcAft>
              <a:defRPr>
                <a:latin typeface="Arial" pitchFamily="34" charset="0"/>
              </a:defRPr>
            </a:lvl1pPr>
          </a:lstStyle>
          <a:p>
            <a:pPr>
              <a:defRPr/>
            </a:pPr>
            <a:fld id="{481D2FCF-9C08-43CD-B807-4E0C44B3CE80}" type="slidenum">
              <a:rPr lang="en-US"/>
              <a:pPr>
                <a:defRPr/>
              </a:pPr>
              <a:t>‹#›</a:t>
            </a:fld>
            <a:endParaRPr lang="en-US"/>
          </a:p>
        </p:txBody>
      </p:sp>
    </p:spTree>
    <p:extLst>
      <p:ext uri="{BB962C8B-B14F-4D97-AF65-F5344CB8AC3E}">
        <p14:creationId xmlns:p14="http://schemas.microsoft.com/office/powerpoint/2010/main" val="11940216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lnSpc>
                <a:spcPct val="86000"/>
              </a:lnSpc>
              <a:spcBef>
                <a:spcPct val="0"/>
              </a:spcBef>
              <a:spcAft>
                <a:spcPct val="0"/>
              </a:spcAft>
              <a:defRPr>
                <a:latin typeface="Arial" pitchFamily="34" charset="0"/>
              </a:defRPr>
            </a:lvl1pPr>
          </a:lstStyle>
          <a:p>
            <a:pPr>
              <a:defRPr/>
            </a:pPr>
            <a:fld id="{1E231AC2-ACF3-4621-99B5-FA3564C13DE0}" type="datetimeFigureOut">
              <a:rPr lang="en-US"/>
              <a:pPr>
                <a:defRPr/>
              </a:pPr>
              <a:t>5/31/2025</a:t>
            </a:fld>
            <a:endParaRPr lang="en-US"/>
          </a:p>
        </p:txBody>
      </p:sp>
      <p:sp>
        <p:nvSpPr>
          <p:cNvPr id="3" name="Footer Placeholder 2"/>
          <p:cNvSpPr>
            <a:spLocks noGrp="1"/>
          </p:cNvSpPr>
          <p:nvPr>
            <p:ph type="ftr" sz="quarter" idx="11"/>
          </p:nvPr>
        </p:nvSpPr>
        <p:spPr/>
        <p:txBody>
          <a:bodyPr/>
          <a:lstStyle>
            <a:lvl1pPr fontAlgn="base">
              <a:lnSpc>
                <a:spcPct val="86000"/>
              </a:lnSpc>
              <a:spcBef>
                <a:spcPct val="0"/>
              </a:spcBef>
              <a:spcAft>
                <a:spcPct val="0"/>
              </a:spcAft>
              <a:defRPr>
                <a:latin typeface="Arial"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lnSpc>
                <a:spcPct val="86000"/>
              </a:lnSpc>
              <a:spcBef>
                <a:spcPct val="0"/>
              </a:spcBef>
              <a:spcAft>
                <a:spcPct val="0"/>
              </a:spcAft>
              <a:defRPr>
                <a:latin typeface="Arial" pitchFamily="34" charset="0"/>
              </a:defRPr>
            </a:lvl1pPr>
          </a:lstStyle>
          <a:p>
            <a:pPr>
              <a:defRPr/>
            </a:pPr>
            <a:fld id="{1B656A0F-1E73-4332-AB91-2D66DA6FB6A0}" type="slidenum">
              <a:rPr lang="en-US"/>
              <a:pPr>
                <a:defRPr/>
              </a:pPr>
              <a:t>‹#›</a:t>
            </a:fld>
            <a:endParaRPr lang="en-US"/>
          </a:p>
        </p:txBody>
      </p:sp>
    </p:spTree>
    <p:extLst>
      <p:ext uri="{BB962C8B-B14F-4D97-AF65-F5344CB8AC3E}">
        <p14:creationId xmlns:p14="http://schemas.microsoft.com/office/powerpoint/2010/main" val="17095671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140" y="273050"/>
            <a:ext cx="3159251"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754423" y="273051"/>
            <a:ext cx="53682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80140" y="1435101"/>
            <a:ext cx="315925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lnSpc>
                <a:spcPct val="86000"/>
              </a:lnSpc>
              <a:spcBef>
                <a:spcPct val="0"/>
              </a:spcBef>
              <a:spcAft>
                <a:spcPct val="0"/>
              </a:spcAft>
              <a:defRPr>
                <a:latin typeface="Arial" pitchFamily="34" charset="0"/>
              </a:defRPr>
            </a:lvl1pPr>
          </a:lstStyle>
          <a:p>
            <a:pPr>
              <a:defRPr/>
            </a:pPr>
            <a:fld id="{1E231AC2-ACF3-4621-99B5-FA3564C13DE0}" type="datetimeFigureOut">
              <a:rPr lang="en-US"/>
              <a:pPr>
                <a:defRPr/>
              </a:pPr>
              <a:t>5/31/2025</a:t>
            </a:fld>
            <a:endParaRPr lang="en-US"/>
          </a:p>
        </p:txBody>
      </p:sp>
      <p:sp>
        <p:nvSpPr>
          <p:cNvPr id="6" name="Footer Placeholder 5"/>
          <p:cNvSpPr>
            <a:spLocks noGrp="1"/>
          </p:cNvSpPr>
          <p:nvPr>
            <p:ph type="ftr" sz="quarter" idx="11"/>
          </p:nvPr>
        </p:nvSpPr>
        <p:spPr/>
        <p:txBody>
          <a:bodyPr/>
          <a:lstStyle>
            <a:lvl1pPr fontAlgn="base">
              <a:lnSpc>
                <a:spcPct val="86000"/>
              </a:lnSpc>
              <a:spcBef>
                <a:spcPct val="0"/>
              </a:spcBef>
              <a:spcAft>
                <a:spcPct val="0"/>
              </a:spcAft>
              <a:defRPr>
                <a:latin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lnSpc>
                <a:spcPct val="86000"/>
              </a:lnSpc>
              <a:spcBef>
                <a:spcPct val="0"/>
              </a:spcBef>
              <a:spcAft>
                <a:spcPct val="0"/>
              </a:spcAft>
              <a:defRPr>
                <a:latin typeface="Arial" pitchFamily="34" charset="0"/>
              </a:defRPr>
            </a:lvl1pPr>
          </a:lstStyle>
          <a:p>
            <a:pPr>
              <a:defRPr/>
            </a:pPr>
            <a:fld id="{01398274-358A-44CD-8452-3F748964DC66}" type="slidenum">
              <a:rPr lang="en-US"/>
              <a:pPr>
                <a:defRPr/>
              </a:pPr>
              <a:t>‹#›</a:t>
            </a:fld>
            <a:endParaRPr lang="en-US"/>
          </a:p>
        </p:txBody>
      </p:sp>
    </p:spTree>
    <p:extLst>
      <p:ext uri="{BB962C8B-B14F-4D97-AF65-F5344CB8AC3E}">
        <p14:creationId xmlns:p14="http://schemas.microsoft.com/office/powerpoint/2010/main" val="19560833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2214" y="4800600"/>
            <a:ext cx="5761673"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882214" y="612775"/>
            <a:ext cx="5761673"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882214" y="5367338"/>
            <a:ext cx="5761673"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lnSpc>
                <a:spcPct val="86000"/>
              </a:lnSpc>
              <a:spcBef>
                <a:spcPct val="0"/>
              </a:spcBef>
              <a:spcAft>
                <a:spcPct val="0"/>
              </a:spcAft>
              <a:defRPr>
                <a:latin typeface="Arial" pitchFamily="34" charset="0"/>
              </a:defRPr>
            </a:lvl1pPr>
          </a:lstStyle>
          <a:p>
            <a:pPr>
              <a:defRPr/>
            </a:pPr>
            <a:fld id="{1E231AC2-ACF3-4621-99B5-FA3564C13DE0}" type="datetimeFigureOut">
              <a:rPr lang="en-US"/>
              <a:pPr>
                <a:defRPr/>
              </a:pPr>
              <a:t>5/31/2025</a:t>
            </a:fld>
            <a:endParaRPr lang="en-US"/>
          </a:p>
        </p:txBody>
      </p:sp>
      <p:sp>
        <p:nvSpPr>
          <p:cNvPr id="6" name="Footer Placeholder 5"/>
          <p:cNvSpPr>
            <a:spLocks noGrp="1"/>
          </p:cNvSpPr>
          <p:nvPr>
            <p:ph type="ftr" sz="quarter" idx="11"/>
          </p:nvPr>
        </p:nvSpPr>
        <p:spPr/>
        <p:txBody>
          <a:bodyPr/>
          <a:lstStyle>
            <a:lvl1pPr fontAlgn="base">
              <a:lnSpc>
                <a:spcPct val="86000"/>
              </a:lnSpc>
              <a:spcBef>
                <a:spcPct val="0"/>
              </a:spcBef>
              <a:spcAft>
                <a:spcPct val="0"/>
              </a:spcAft>
              <a:defRPr>
                <a:latin typeface="Arial"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lnSpc>
                <a:spcPct val="86000"/>
              </a:lnSpc>
              <a:spcBef>
                <a:spcPct val="0"/>
              </a:spcBef>
              <a:spcAft>
                <a:spcPct val="0"/>
              </a:spcAft>
              <a:defRPr>
                <a:latin typeface="Arial" pitchFamily="34" charset="0"/>
              </a:defRPr>
            </a:lvl1pPr>
          </a:lstStyle>
          <a:p>
            <a:pPr>
              <a:defRPr/>
            </a:pPr>
            <a:fld id="{E0EBBEFB-F6C8-4662-BBDD-E0CB12A0CCC1}" type="slidenum">
              <a:rPr lang="en-US"/>
              <a:pPr>
                <a:defRPr/>
              </a:pPr>
              <a:t>‹#›</a:t>
            </a:fld>
            <a:endParaRPr lang="en-US"/>
          </a:p>
        </p:txBody>
      </p:sp>
    </p:spTree>
    <p:extLst>
      <p:ext uri="{BB962C8B-B14F-4D97-AF65-F5344CB8AC3E}">
        <p14:creationId xmlns:p14="http://schemas.microsoft.com/office/powerpoint/2010/main" val="38484386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lnSpc>
                <a:spcPct val="86000"/>
              </a:lnSpc>
              <a:spcBef>
                <a:spcPct val="0"/>
              </a:spcBef>
              <a:spcAft>
                <a:spcPct val="0"/>
              </a:spcAft>
              <a:defRPr>
                <a:latin typeface="Arial" pitchFamily="34" charset="0"/>
              </a:defRPr>
            </a:lvl1pPr>
          </a:lstStyle>
          <a:p>
            <a:pPr>
              <a:defRPr/>
            </a:pPr>
            <a:fld id="{1E231AC2-ACF3-4621-99B5-FA3564C13DE0}" type="datetimeFigureOut">
              <a:rPr lang="en-US"/>
              <a:pPr>
                <a:defRPr/>
              </a:pPr>
              <a:t>5/31/2025</a:t>
            </a:fld>
            <a:endParaRPr lang="en-US"/>
          </a:p>
        </p:txBody>
      </p:sp>
      <p:sp>
        <p:nvSpPr>
          <p:cNvPr id="5" name="Footer Placeholder 4"/>
          <p:cNvSpPr>
            <a:spLocks noGrp="1"/>
          </p:cNvSpPr>
          <p:nvPr>
            <p:ph type="ftr" sz="quarter" idx="11"/>
          </p:nvPr>
        </p:nvSpPr>
        <p:spPr/>
        <p:txBody>
          <a:bodyPr/>
          <a:lstStyle>
            <a:lvl1pPr fontAlgn="base">
              <a:lnSpc>
                <a:spcPct val="86000"/>
              </a:lnSpc>
              <a:spcBef>
                <a:spcPct val="0"/>
              </a:spcBef>
              <a:spcAft>
                <a:spcPct val="0"/>
              </a:spcAft>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lnSpc>
                <a:spcPct val="86000"/>
              </a:lnSpc>
              <a:spcBef>
                <a:spcPct val="0"/>
              </a:spcBef>
              <a:spcAft>
                <a:spcPct val="0"/>
              </a:spcAft>
              <a:defRPr>
                <a:latin typeface="Arial" pitchFamily="34" charset="0"/>
              </a:defRPr>
            </a:lvl1pPr>
          </a:lstStyle>
          <a:p>
            <a:pPr>
              <a:defRPr/>
            </a:pPr>
            <a:fld id="{AD8E03A7-3193-491B-BDB2-29A9D29C6625}" type="slidenum">
              <a:rPr lang="en-US"/>
              <a:pPr>
                <a:defRPr/>
              </a:pPr>
              <a:t>‹#›</a:t>
            </a:fld>
            <a:endParaRPr lang="en-US"/>
          </a:p>
        </p:txBody>
      </p:sp>
    </p:spTree>
    <p:extLst>
      <p:ext uri="{BB962C8B-B14F-4D97-AF65-F5344CB8AC3E}">
        <p14:creationId xmlns:p14="http://schemas.microsoft.com/office/powerpoint/2010/main" val="29455938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2021" y="274639"/>
            <a:ext cx="2160627"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80140" y="274639"/>
            <a:ext cx="632183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lnSpc>
                <a:spcPct val="86000"/>
              </a:lnSpc>
              <a:spcBef>
                <a:spcPct val="0"/>
              </a:spcBef>
              <a:spcAft>
                <a:spcPct val="0"/>
              </a:spcAft>
              <a:defRPr>
                <a:latin typeface="Arial" pitchFamily="34" charset="0"/>
              </a:defRPr>
            </a:lvl1pPr>
          </a:lstStyle>
          <a:p>
            <a:pPr>
              <a:defRPr/>
            </a:pPr>
            <a:fld id="{1E231AC2-ACF3-4621-99B5-FA3564C13DE0}" type="datetimeFigureOut">
              <a:rPr lang="en-US"/>
              <a:pPr>
                <a:defRPr/>
              </a:pPr>
              <a:t>5/31/2025</a:t>
            </a:fld>
            <a:endParaRPr lang="en-US"/>
          </a:p>
        </p:txBody>
      </p:sp>
      <p:sp>
        <p:nvSpPr>
          <p:cNvPr id="5" name="Footer Placeholder 4"/>
          <p:cNvSpPr>
            <a:spLocks noGrp="1"/>
          </p:cNvSpPr>
          <p:nvPr>
            <p:ph type="ftr" sz="quarter" idx="11"/>
          </p:nvPr>
        </p:nvSpPr>
        <p:spPr/>
        <p:txBody>
          <a:bodyPr/>
          <a:lstStyle>
            <a:lvl1pPr fontAlgn="base">
              <a:lnSpc>
                <a:spcPct val="86000"/>
              </a:lnSpc>
              <a:spcBef>
                <a:spcPct val="0"/>
              </a:spcBef>
              <a:spcAft>
                <a:spcPct val="0"/>
              </a:spcAft>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lnSpc>
                <a:spcPct val="86000"/>
              </a:lnSpc>
              <a:spcBef>
                <a:spcPct val="0"/>
              </a:spcBef>
              <a:spcAft>
                <a:spcPct val="0"/>
              </a:spcAft>
              <a:defRPr>
                <a:latin typeface="Arial" pitchFamily="34" charset="0"/>
              </a:defRPr>
            </a:lvl1pPr>
          </a:lstStyle>
          <a:p>
            <a:pPr>
              <a:defRPr/>
            </a:pPr>
            <a:fld id="{0A9F7C06-CE2B-40AF-B1FF-490936F1156A}" type="slidenum">
              <a:rPr lang="en-US"/>
              <a:pPr>
                <a:defRPr/>
              </a:pPr>
              <a:t>‹#›</a:t>
            </a:fld>
            <a:endParaRPr lang="en-US"/>
          </a:p>
        </p:txBody>
      </p:sp>
    </p:spTree>
    <p:extLst>
      <p:ext uri="{BB962C8B-B14F-4D97-AF65-F5344CB8AC3E}">
        <p14:creationId xmlns:p14="http://schemas.microsoft.com/office/powerpoint/2010/main" val="30758237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pic>
        <p:nvPicPr>
          <p:cNvPr id="4" name="MMC_CoverShap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96169" y="568"/>
            <a:ext cx="4906619" cy="6857433"/>
          </a:xfrm>
          <a:prstGeom prst="rect">
            <a:avLst/>
          </a:prstGeom>
        </p:spPr>
      </p:pic>
      <p:sp>
        <p:nvSpPr>
          <p:cNvPr id="2" name="HeroHeading1"/>
          <p:cNvSpPr>
            <a:spLocks noGrp="1"/>
          </p:cNvSpPr>
          <p:nvPr>
            <p:ph type="ctrTitle" hasCustomPrompt="1"/>
            <p:custDataLst>
              <p:tags r:id="rId1"/>
            </p:custDataLst>
          </p:nvPr>
        </p:nvSpPr>
        <p:spPr>
          <a:xfrm>
            <a:off x="720209" y="1553973"/>
            <a:ext cx="5431577" cy="427215"/>
          </a:xfrm>
        </p:spPr>
        <p:txBody>
          <a:bodyPr vert="horz" wrap="none" lIns="0" tIns="0" rIns="0" bIns="0" rtlCol="0" anchor="t" anchorCtr="0">
            <a:noAutofit/>
          </a:bodyPr>
          <a:lstStyle>
            <a:lvl1pPr>
              <a:defRPr lang="en-GB" sz="2268" b="0" baseline="0">
                <a:solidFill>
                  <a:schemeClr val="bg1"/>
                </a:solidFill>
                <a:latin typeface="+mn-lt"/>
              </a:defRPr>
            </a:lvl1pPr>
          </a:lstStyle>
          <a:p>
            <a:pPr lvl="0"/>
            <a:r>
              <a:rPr lang="fr-FR"/>
              <a:t>Titre 1</a:t>
            </a:r>
            <a:endParaRPr lang="en-GB" dirty="0"/>
          </a:p>
        </p:txBody>
      </p:sp>
      <p:sp>
        <p:nvSpPr>
          <p:cNvPr id="3" name="HeroHeading2"/>
          <p:cNvSpPr>
            <a:spLocks noGrp="1"/>
          </p:cNvSpPr>
          <p:nvPr>
            <p:ph type="subTitle" idx="1" hasCustomPrompt="1"/>
            <p:custDataLst>
              <p:tags r:id="rId2"/>
            </p:custDataLst>
          </p:nvPr>
        </p:nvSpPr>
        <p:spPr>
          <a:xfrm>
            <a:off x="720209" y="1935607"/>
            <a:ext cx="5431577" cy="2445766"/>
          </a:xfrm>
          <a:noFill/>
        </p:spPr>
        <p:txBody>
          <a:bodyPr vert="horz" wrap="none" lIns="0" tIns="0" rIns="0" bIns="0" rtlCol="0" anchor="t" anchorCtr="0">
            <a:noAutofit/>
          </a:bodyPr>
          <a:lstStyle>
            <a:lvl1pPr marL="0" indent="0">
              <a:lnSpc>
                <a:spcPct val="80000"/>
              </a:lnSpc>
              <a:spcBef>
                <a:spcPts val="788"/>
              </a:spcBef>
              <a:buNone/>
              <a:defRPr lang="en-GB" sz="7561" b="1">
                <a:solidFill>
                  <a:schemeClr val="bg1"/>
                </a:solidFill>
                <a:latin typeface="+mj-lt"/>
              </a:defRPr>
            </a:lvl1pPr>
          </a:lstStyle>
          <a:p>
            <a:pPr lvl="0"/>
            <a:r>
              <a:rPr lang="fr-FR"/>
              <a:t>Titre 2</a:t>
            </a:r>
            <a:endParaRPr lang="en-GB" dirty="0"/>
          </a:p>
        </p:txBody>
      </p:sp>
      <p:sp>
        <p:nvSpPr>
          <p:cNvPr id="7" name="Tagline"/>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a:solidFill>
                  <a:schemeClr val="bg1"/>
                </a:solidFill>
                <a:latin typeface="Mute Light" panose="00000400000000000000" pitchFamily="50" charset="0"/>
              </a:rPr>
              <a:t>welcome to brighter</a:t>
            </a:r>
            <a:endParaRPr lang="en-GB" sz="945" dirty="0">
              <a:solidFill>
                <a:schemeClr val="bg1"/>
              </a:solidFill>
              <a:latin typeface="Mute Light" panose="00000400000000000000" pitchFamily="50" charset="0"/>
            </a:endParaRPr>
          </a:p>
        </p:txBody>
      </p:sp>
      <p:pic>
        <p:nvPicPr>
          <p:cNvPr id="8" name="Picture 5">
            <a:extLst>
              <a:ext uri="{FF2B5EF4-FFF2-40B4-BE49-F238E27FC236}">
                <a16:creationId xmlns:a16="http://schemas.microsoft.com/office/drawing/2014/main" id="{4E8D4A3B-3FAC-1648-87D1-8171C3E150AE}"/>
              </a:ext>
            </a:extLst>
          </p:cNvPr>
          <p:cNvPicPr>
            <a:picLocks noChangeAspect="1"/>
          </p:cNvPicPr>
          <p:nvPr userDrawn="1"/>
        </p:nvPicPr>
        <p:blipFill>
          <a:blip r:embed="rId5"/>
          <a:stretch>
            <a:fillRect/>
          </a:stretch>
        </p:blipFill>
        <p:spPr>
          <a:xfrm>
            <a:off x="718393" y="567915"/>
            <a:ext cx="2062242" cy="472320"/>
          </a:xfrm>
          <a:prstGeom prst="rect">
            <a:avLst/>
          </a:prstGeom>
        </p:spPr>
      </p:pic>
    </p:spTree>
    <p:extLst>
      <p:ext uri="{BB962C8B-B14F-4D97-AF65-F5344CB8AC3E}">
        <p14:creationId xmlns:p14="http://schemas.microsoft.com/office/powerpoint/2010/main" val="2042977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720209" y="571500"/>
            <a:ext cx="7965513" cy="952500"/>
          </a:xfrm>
        </p:spPr>
        <p:txBody>
          <a:bodyPr/>
          <a:lstStyle/>
          <a:p>
            <a:r>
              <a:rPr lang="fr-FR"/>
              <a:t>Modifiez le style du titre</a:t>
            </a:r>
            <a:endParaRPr lang="en-GB"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8" name="Date Placeholder 7"/>
          <p:cNvSpPr>
            <a:spLocks noGrp="1"/>
          </p:cNvSpPr>
          <p:nvPr>
            <p:ph type="dt" sz="half" idx="10"/>
          </p:nvPr>
        </p:nvSpPr>
        <p:spPr/>
        <p:txBody>
          <a:bodyPr/>
          <a:lstStyle/>
          <a:p>
            <a:fld id="{C443D125-19A8-4485-BEC8-0104CB9B4588}" type="datetime1">
              <a:rPr lang="en-GB" smtClean="0"/>
              <a:t>31/05/2025</a:t>
            </a:fld>
            <a:endParaRPr lang="en-GB" dirty="0"/>
          </a:p>
        </p:txBody>
      </p:sp>
    </p:spTree>
    <p:extLst>
      <p:ext uri="{BB962C8B-B14F-4D97-AF65-F5344CB8AC3E}">
        <p14:creationId xmlns:p14="http://schemas.microsoft.com/office/powerpoint/2010/main" val="2151517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8825" y="4406900"/>
            <a:ext cx="8161338"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58825" y="2906713"/>
            <a:ext cx="81613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C076050E-AEB9-4F00-A269-FD3CAFC17953}" type="slidenum">
              <a:rPr lang="en-US">
                <a:solidFill>
                  <a:srgbClr val="002C77"/>
                </a:solidFill>
              </a:rPr>
              <a:pPr/>
              <a:t>‹#›</a:t>
            </a:fld>
            <a:endParaRPr lang="en-US" dirty="0">
              <a:solidFill>
                <a:srgbClr val="002C77"/>
              </a:solidFill>
            </a:endParaRPr>
          </a:p>
        </p:txBody>
      </p:sp>
    </p:spTree>
    <p:extLst>
      <p:ext uri="{BB962C8B-B14F-4D97-AF65-F5344CB8AC3E}">
        <p14:creationId xmlns:p14="http://schemas.microsoft.com/office/powerpoint/2010/main" val="5224505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35768323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3" name="Content Placeholder 2"/>
          <p:cNvSpPr>
            <a:spLocks noGrp="1"/>
          </p:cNvSpPr>
          <p:nvPr>
            <p:ph sz="half" idx="1"/>
          </p:nvPr>
        </p:nvSpPr>
        <p:spPr>
          <a:xfrm>
            <a:off x="720209" y="1981200"/>
            <a:ext cx="3745087" cy="4195763"/>
          </a:xfrm>
        </p:spPr>
        <p:txBody>
          <a:bodyPr>
            <a:normAutofit/>
          </a:bodyPr>
          <a:lstStyle>
            <a:lvl1pPr>
              <a:spcBef>
                <a:spcPts val="473"/>
              </a:spcBef>
              <a:defRPr sz="945"/>
            </a:lvl1pPr>
            <a:lvl2pPr>
              <a:spcBef>
                <a:spcPts val="473"/>
              </a:spcBef>
              <a:defRPr sz="945"/>
            </a:lvl2pPr>
            <a:lvl3pPr>
              <a:spcBef>
                <a:spcPts val="473"/>
              </a:spcBef>
              <a:defRPr sz="945"/>
            </a:lvl3pPr>
            <a:lvl4pPr>
              <a:spcBef>
                <a:spcPts val="473"/>
              </a:spcBef>
              <a:defRPr sz="945"/>
            </a:lvl4pPr>
            <a:lvl5pPr>
              <a:spcBef>
                <a:spcPts val="473"/>
              </a:spcBef>
              <a:defRPr sz="945"/>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Content Placeholder 3"/>
          <p:cNvSpPr>
            <a:spLocks noGrp="1"/>
          </p:cNvSpPr>
          <p:nvPr>
            <p:ph sz="half" idx="2"/>
          </p:nvPr>
        </p:nvSpPr>
        <p:spPr>
          <a:xfrm>
            <a:off x="4801394" y="1981200"/>
            <a:ext cx="3745087" cy="4195763"/>
          </a:xfrm>
        </p:spPr>
        <p:txBody>
          <a:bodyPr>
            <a:normAutofit/>
          </a:bodyPr>
          <a:lstStyle>
            <a:lvl1pPr>
              <a:spcBef>
                <a:spcPts val="473"/>
              </a:spcBef>
              <a:defRPr sz="945"/>
            </a:lvl1pPr>
            <a:lvl2pPr>
              <a:spcBef>
                <a:spcPts val="473"/>
              </a:spcBef>
              <a:defRPr sz="945"/>
            </a:lvl2pPr>
            <a:lvl3pPr>
              <a:spcBef>
                <a:spcPts val="473"/>
              </a:spcBef>
              <a:defRPr sz="945"/>
            </a:lvl3pPr>
            <a:lvl4pPr>
              <a:spcBef>
                <a:spcPts val="473"/>
              </a:spcBef>
              <a:defRPr sz="945"/>
            </a:lvl4pPr>
            <a:lvl5pPr>
              <a:spcBef>
                <a:spcPts val="473"/>
              </a:spcBef>
              <a:defRPr sz="945"/>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Tree>
    <p:extLst>
      <p:ext uri="{BB962C8B-B14F-4D97-AF65-F5344CB8AC3E}">
        <p14:creationId xmlns:p14="http://schemas.microsoft.com/office/powerpoint/2010/main" val="41207145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dirty="0"/>
          </a:p>
        </p:txBody>
      </p:sp>
      <p:sp>
        <p:nvSpPr>
          <p:cNvPr id="3" name="Content Placeholder 2"/>
          <p:cNvSpPr>
            <a:spLocks noGrp="1"/>
          </p:cNvSpPr>
          <p:nvPr>
            <p:ph sz="half" idx="1"/>
          </p:nvPr>
        </p:nvSpPr>
        <p:spPr>
          <a:xfrm>
            <a:off x="720209" y="1981200"/>
            <a:ext cx="2304669" cy="4195763"/>
          </a:xfrm>
        </p:spPr>
        <p:txBody>
          <a:bodyPr>
            <a:normAutofit/>
          </a:bodyPr>
          <a:lstStyle>
            <a:lvl1pPr>
              <a:spcBef>
                <a:spcPts val="473"/>
              </a:spcBef>
              <a:defRPr sz="945"/>
            </a:lvl1pPr>
            <a:lvl2pPr>
              <a:spcBef>
                <a:spcPts val="473"/>
              </a:spcBef>
              <a:defRPr sz="945"/>
            </a:lvl2pPr>
            <a:lvl3pPr>
              <a:spcBef>
                <a:spcPts val="473"/>
              </a:spcBef>
              <a:defRPr sz="945"/>
            </a:lvl3pPr>
            <a:lvl4pPr>
              <a:spcBef>
                <a:spcPts val="473"/>
              </a:spcBef>
              <a:defRPr sz="945"/>
            </a:lvl4pPr>
            <a:lvl5pPr>
              <a:spcBef>
                <a:spcPts val="473"/>
              </a:spcBef>
              <a:defRPr sz="945"/>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8" name="Content Placeholder 2"/>
          <p:cNvSpPr>
            <a:spLocks noGrp="1"/>
          </p:cNvSpPr>
          <p:nvPr>
            <p:ph sz="half" idx="13"/>
          </p:nvPr>
        </p:nvSpPr>
        <p:spPr>
          <a:xfrm>
            <a:off x="3420993" y="1981199"/>
            <a:ext cx="2304669" cy="4195764"/>
          </a:xfrm>
        </p:spPr>
        <p:txBody>
          <a:bodyPr>
            <a:normAutofit/>
          </a:bodyPr>
          <a:lstStyle>
            <a:lvl1pPr>
              <a:spcBef>
                <a:spcPts val="473"/>
              </a:spcBef>
              <a:defRPr sz="945"/>
            </a:lvl1pPr>
            <a:lvl2pPr>
              <a:spcBef>
                <a:spcPts val="473"/>
              </a:spcBef>
              <a:defRPr sz="945"/>
            </a:lvl2pPr>
            <a:lvl3pPr>
              <a:spcBef>
                <a:spcPts val="473"/>
              </a:spcBef>
              <a:defRPr sz="945"/>
            </a:lvl3pPr>
            <a:lvl4pPr>
              <a:spcBef>
                <a:spcPts val="473"/>
              </a:spcBef>
              <a:defRPr sz="945"/>
            </a:lvl4pPr>
            <a:lvl5pPr>
              <a:spcBef>
                <a:spcPts val="473"/>
              </a:spcBef>
              <a:defRPr sz="945"/>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9" name="Content Placeholder 2"/>
          <p:cNvSpPr>
            <a:spLocks noGrp="1"/>
          </p:cNvSpPr>
          <p:nvPr>
            <p:ph sz="half" idx="14"/>
          </p:nvPr>
        </p:nvSpPr>
        <p:spPr>
          <a:xfrm>
            <a:off x="6151786" y="1981199"/>
            <a:ext cx="2304669" cy="4195764"/>
          </a:xfrm>
        </p:spPr>
        <p:txBody>
          <a:bodyPr>
            <a:normAutofit/>
          </a:bodyPr>
          <a:lstStyle>
            <a:lvl1pPr>
              <a:spcBef>
                <a:spcPts val="473"/>
              </a:spcBef>
              <a:defRPr sz="945"/>
            </a:lvl1pPr>
            <a:lvl2pPr>
              <a:spcBef>
                <a:spcPts val="473"/>
              </a:spcBef>
              <a:defRPr sz="945"/>
            </a:lvl2pPr>
            <a:lvl3pPr>
              <a:spcBef>
                <a:spcPts val="473"/>
              </a:spcBef>
              <a:defRPr sz="945"/>
            </a:lvl3pPr>
            <a:lvl4pPr>
              <a:spcBef>
                <a:spcPts val="473"/>
              </a:spcBef>
              <a:defRPr sz="945"/>
            </a:lvl4pPr>
            <a:lvl5pPr>
              <a:spcBef>
                <a:spcPts val="473"/>
              </a:spcBef>
              <a:defRPr sz="945"/>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Tree>
    <p:extLst>
      <p:ext uri="{BB962C8B-B14F-4D97-AF65-F5344CB8AC3E}">
        <p14:creationId xmlns:p14="http://schemas.microsoft.com/office/powerpoint/2010/main" val="741897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9037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lank Gradient">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3087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DividerTitle"/>
          <p:cNvSpPr>
            <a:spLocks noGrp="1"/>
          </p:cNvSpPr>
          <p:nvPr>
            <p:ph type="body" sz="quarter" idx="10" hasCustomPrompt="1"/>
          </p:nvPr>
        </p:nvSpPr>
        <p:spPr>
          <a:xfrm>
            <a:off x="720209" y="1568246"/>
            <a:ext cx="6116413" cy="280577"/>
          </a:xfrm>
          <a:noFill/>
        </p:spPr>
        <p:txBody>
          <a:bodyPr vert="horz" wrap="none" lIns="0" tIns="0" rIns="0" bIns="0" rtlCol="0" anchor="t" anchorCtr="0">
            <a:noAutofit/>
          </a:bodyPr>
          <a:lstStyle>
            <a:lvl1pPr marL="0" indent="0">
              <a:buNone/>
              <a:defRPr lang="en-US" b="1"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a:t>Saisir le titre ici</a:t>
            </a:r>
            <a:endParaRPr lang="en-US" dirty="0"/>
          </a:p>
        </p:txBody>
      </p:sp>
      <p:sp>
        <p:nvSpPr>
          <p:cNvPr id="6" name="DividerSubTitle"/>
          <p:cNvSpPr>
            <a:spLocks noGrp="1"/>
          </p:cNvSpPr>
          <p:nvPr>
            <p:ph type="body" sz="quarter" idx="11" hasCustomPrompt="1"/>
          </p:nvPr>
        </p:nvSpPr>
        <p:spPr>
          <a:xfrm>
            <a:off x="720209" y="1900441"/>
            <a:ext cx="6116413" cy="280577"/>
          </a:xfrm>
          <a:noFill/>
        </p:spPr>
        <p:txBody>
          <a:bodyPr vert="horz" wrap="none" lIns="0" tIns="0" rIns="0" bIns="0" rtlCol="0" anchor="t" anchorCtr="0">
            <a:noAutofit/>
          </a:bodyPr>
          <a:lstStyle>
            <a:lvl1pPr marL="0" indent="0">
              <a:buNone/>
              <a:defRPr lang="en-US" b="0"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a:t>Saisir le sous-titre ici</a:t>
            </a:r>
            <a:endParaRPr lang="en-US" dirty="0"/>
          </a:p>
        </p:txBody>
      </p:sp>
      <p:sp>
        <p:nvSpPr>
          <p:cNvPr id="7" name="SectionNumber"/>
          <p:cNvSpPr>
            <a:spLocks noGrp="1"/>
          </p:cNvSpPr>
          <p:nvPr>
            <p:ph type="body" sz="quarter" idx="12" hasCustomPrompt="1"/>
          </p:nvPr>
        </p:nvSpPr>
        <p:spPr>
          <a:xfrm>
            <a:off x="4069569" y="2928885"/>
            <a:ext cx="4991127" cy="5628095"/>
          </a:xfrm>
          <a:noFill/>
        </p:spPr>
        <p:txBody>
          <a:bodyPr vert="horz" wrap="none" lIns="0" tIns="0" rIns="0" bIns="0" rtlCol="0" anchor="b" anchorCtr="0">
            <a:noAutofit/>
          </a:bodyPr>
          <a:lstStyle>
            <a:lvl1pPr marL="0" indent="0" algn="r">
              <a:buNone/>
              <a:defRPr lang="en-US" sz="39380" b="1" dirty="0" smtClean="0">
                <a:solidFill>
                  <a:schemeClr val="bg1"/>
                </a:solidFill>
                <a:latin typeface="+mj-lt"/>
              </a:defRPr>
            </a:lvl1pPr>
          </a:lstStyle>
          <a:p>
            <a:pPr lvl="0">
              <a:tabLst>
                <a:tab pos="1260318" algn="l"/>
              </a:tabLst>
            </a:pPr>
            <a:r>
              <a:rPr lang="en-US" dirty="0"/>
              <a:t>#</a:t>
            </a:r>
          </a:p>
        </p:txBody>
      </p:sp>
    </p:spTree>
    <p:extLst>
      <p:ext uri="{BB962C8B-B14F-4D97-AF65-F5344CB8AC3E}">
        <p14:creationId xmlns:p14="http://schemas.microsoft.com/office/powerpoint/2010/main" val="34319135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DividerTitle"/>
          <p:cNvSpPr>
            <a:spLocks noGrp="1"/>
          </p:cNvSpPr>
          <p:nvPr>
            <p:ph type="body" sz="quarter" idx="10" hasCustomPrompt="1"/>
          </p:nvPr>
        </p:nvSpPr>
        <p:spPr>
          <a:xfrm>
            <a:off x="720209" y="1568246"/>
            <a:ext cx="6116413" cy="280577"/>
          </a:xfrm>
          <a:noFill/>
        </p:spPr>
        <p:txBody>
          <a:bodyPr vert="horz" wrap="none" lIns="0" tIns="0" rIns="0" bIns="0" rtlCol="0" anchor="t" anchorCtr="0">
            <a:noAutofit/>
          </a:bodyPr>
          <a:lstStyle>
            <a:lvl1pPr marL="0" indent="0">
              <a:buNone/>
              <a:defRPr lang="en-US" b="1"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dirty="0" err="1"/>
              <a:t>Saisir</a:t>
            </a:r>
            <a:r>
              <a:rPr lang="en-US" dirty="0"/>
              <a:t> le </a:t>
            </a:r>
            <a:r>
              <a:rPr lang="en-US" dirty="0" err="1"/>
              <a:t>titre</a:t>
            </a:r>
            <a:r>
              <a:rPr lang="en-US" dirty="0"/>
              <a:t> </a:t>
            </a:r>
            <a:r>
              <a:rPr lang="en-US" dirty="0" err="1"/>
              <a:t>ici</a:t>
            </a:r>
            <a:endParaRPr lang="en-US" dirty="0"/>
          </a:p>
        </p:txBody>
      </p:sp>
      <p:sp>
        <p:nvSpPr>
          <p:cNvPr id="6" name="DividerSubTitle"/>
          <p:cNvSpPr>
            <a:spLocks noGrp="1"/>
          </p:cNvSpPr>
          <p:nvPr>
            <p:ph type="body" sz="quarter" idx="11" hasCustomPrompt="1"/>
          </p:nvPr>
        </p:nvSpPr>
        <p:spPr>
          <a:xfrm>
            <a:off x="720209" y="1900441"/>
            <a:ext cx="6116413" cy="280577"/>
          </a:xfrm>
          <a:noFill/>
        </p:spPr>
        <p:txBody>
          <a:bodyPr vert="horz" wrap="none" lIns="0" tIns="0" rIns="0" bIns="0" rtlCol="0" anchor="t" anchorCtr="0">
            <a:noAutofit/>
          </a:bodyPr>
          <a:lstStyle>
            <a:lvl1pPr marL="0" indent="0">
              <a:buNone/>
              <a:defRPr lang="en-US" b="0"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a:t>Saisir le sous-titre ici</a:t>
            </a:r>
            <a:endParaRPr lang="en-US" dirty="0"/>
          </a:p>
        </p:txBody>
      </p:sp>
      <p:sp>
        <p:nvSpPr>
          <p:cNvPr id="7" name="SectionNumber"/>
          <p:cNvSpPr>
            <a:spLocks noGrp="1"/>
          </p:cNvSpPr>
          <p:nvPr>
            <p:ph type="body" sz="quarter" idx="12" hasCustomPrompt="1"/>
          </p:nvPr>
        </p:nvSpPr>
        <p:spPr>
          <a:xfrm>
            <a:off x="4069569" y="2928885"/>
            <a:ext cx="4991127" cy="5628095"/>
          </a:xfrm>
          <a:noFill/>
        </p:spPr>
        <p:txBody>
          <a:bodyPr vert="horz" wrap="none" lIns="0" tIns="0" rIns="0" bIns="0" rtlCol="0" anchor="b" anchorCtr="0">
            <a:noAutofit/>
          </a:bodyPr>
          <a:lstStyle>
            <a:lvl1pPr marL="0" indent="0" algn="r">
              <a:buNone/>
              <a:defRPr lang="en-US" sz="39380" b="1" dirty="0" smtClean="0">
                <a:solidFill>
                  <a:schemeClr val="bg1"/>
                </a:solidFill>
                <a:latin typeface="+mj-lt"/>
              </a:defRPr>
            </a:lvl1pPr>
          </a:lstStyle>
          <a:p>
            <a:pPr lvl="0">
              <a:tabLst>
                <a:tab pos="1260318" algn="l"/>
              </a:tabLst>
            </a:pPr>
            <a:r>
              <a:rPr lang="en-US" dirty="0"/>
              <a:t>#</a:t>
            </a:r>
          </a:p>
        </p:txBody>
      </p:sp>
    </p:spTree>
    <p:extLst>
      <p:ext uri="{BB962C8B-B14F-4D97-AF65-F5344CB8AC3E}">
        <p14:creationId xmlns:p14="http://schemas.microsoft.com/office/powerpoint/2010/main" val="5225905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Taglin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pic>
        <p:nvPicPr>
          <p:cNvPr id="2" name="TagIma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811212" y="2476498"/>
            <a:ext cx="3980364" cy="1905004"/>
          </a:xfrm>
          <a:prstGeom prst="rect">
            <a:avLst/>
          </a:prstGeom>
        </p:spPr>
      </p:pic>
    </p:spTree>
    <p:extLst>
      <p:ext uri="{BB962C8B-B14F-4D97-AF65-F5344CB8AC3E}">
        <p14:creationId xmlns:p14="http://schemas.microsoft.com/office/powerpoint/2010/main" val="13020476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Back Cover">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pic>
        <p:nvPicPr>
          <p:cNvPr id="2" name="BackCover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939542" y="3278125"/>
            <a:ext cx="1723704" cy="301753"/>
          </a:xfrm>
          <a:prstGeom prst="rect">
            <a:avLst/>
          </a:prstGeom>
        </p:spPr>
      </p:pic>
    </p:spTree>
    <p:extLst>
      <p:ext uri="{BB962C8B-B14F-4D97-AF65-F5344CB8AC3E}">
        <p14:creationId xmlns:p14="http://schemas.microsoft.com/office/powerpoint/2010/main" val="159295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1_Back Cover-Taglin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4DC92F-D766-0747-B93B-B7E33B87BA2E}"/>
              </a:ext>
            </a:extLst>
          </p:cNvPr>
          <p:cNvPicPr>
            <a:picLocks noChangeAspect="1"/>
          </p:cNvPicPr>
          <p:nvPr userDrawn="1"/>
        </p:nvPicPr>
        <p:blipFill>
          <a:blip r:embed="rId2"/>
          <a:stretch>
            <a:fillRect/>
          </a:stretch>
        </p:blipFill>
        <p:spPr>
          <a:xfrm>
            <a:off x="3439793" y="3116611"/>
            <a:ext cx="2723204" cy="624778"/>
          </a:xfrm>
          <a:prstGeom prst="rect">
            <a:avLst/>
          </a:prstGeom>
        </p:spPr>
      </p:pic>
      <p:pic>
        <p:nvPicPr>
          <p:cNvPr id="3" name="Picture 2">
            <a:extLst>
              <a:ext uri="{FF2B5EF4-FFF2-40B4-BE49-F238E27FC236}">
                <a16:creationId xmlns:a16="http://schemas.microsoft.com/office/drawing/2014/main" id="{682C794B-6BF9-004E-907E-C6A0248FDFB4}"/>
              </a:ext>
            </a:extLst>
          </p:cNvPr>
          <p:cNvPicPr>
            <a:picLocks noChangeAspect="1"/>
          </p:cNvPicPr>
          <p:nvPr userDrawn="1"/>
        </p:nvPicPr>
        <p:blipFill>
          <a:blip r:embed="rId3"/>
          <a:stretch>
            <a:fillRect/>
          </a:stretch>
        </p:blipFill>
        <p:spPr>
          <a:xfrm>
            <a:off x="3440651" y="3118168"/>
            <a:ext cx="2715242" cy="621878"/>
          </a:xfrm>
          <a:prstGeom prst="rect">
            <a:avLst/>
          </a:prstGeom>
        </p:spPr>
      </p:pic>
    </p:spTree>
    <p:extLst>
      <p:ext uri="{BB962C8B-B14F-4D97-AF65-F5344CB8AC3E}">
        <p14:creationId xmlns:p14="http://schemas.microsoft.com/office/powerpoint/2010/main" val="3259045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5613" y="1277938"/>
            <a:ext cx="42672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75213" y="1277938"/>
            <a:ext cx="42672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F39A47E9-258D-4904-BD8D-924E69E0114D}" type="slidenum">
              <a:rPr lang="en-US">
                <a:solidFill>
                  <a:srgbClr val="002C77"/>
                </a:solidFill>
              </a:rPr>
              <a:pPr/>
              <a:t>‹#›</a:t>
            </a:fld>
            <a:endParaRPr lang="en-US" dirty="0">
              <a:solidFill>
                <a:srgbClr val="002C77"/>
              </a:solidFill>
            </a:endParaRPr>
          </a:p>
        </p:txBody>
      </p:sp>
    </p:spTree>
    <p:extLst>
      <p:ext uri="{BB962C8B-B14F-4D97-AF65-F5344CB8AC3E}">
        <p14:creationId xmlns:p14="http://schemas.microsoft.com/office/powerpoint/2010/main" val="20135742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ver - Reverse">
    <p:bg>
      <p:bgPr>
        <a:solidFill>
          <a:srgbClr val="03316E"/>
        </a:solidFill>
        <a:effectLst/>
      </p:bgPr>
    </p:bg>
    <p:spTree>
      <p:nvGrpSpPr>
        <p:cNvPr id="1" name=""/>
        <p:cNvGrpSpPr/>
        <p:nvPr/>
      </p:nvGrpSpPr>
      <p:grpSpPr>
        <a:xfrm>
          <a:off x="0" y="0"/>
          <a:ext cx="0" cy="0"/>
          <a:chOff x="0" y="0"/>
          <a:chExt cx="0" cy="0"/>
        </a:xfrm>
      </p:grpSpPr>
      <p:sp>
        <p:nvSpPr>
          <p:cNvPr id="4" name="Rectangle 3"/>
          <p:cNvSpPr/>
          <p:nvPr userDrawn="1"/>
        </p:nvSpPr>
        <p:spPr>
          <a:xfrm>
            <a:off x="1" y="4347882"/>
            <a:ext cx="9602787" cy="2510118"/>
          </a:xfrm>
          <a:prstGeom prst="rect">
            <a:avLst/>
          </a:prstGeom>
          <a:solidFill>
            <a:srgbClr val="0331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6709" tIns="56709" rIns="56709" bIns="56709" numCol="1" spcCol="0" rtlCol="0" fromWordArt="0" anchor="ctr" anchorCtr="0" forceAA="0" compatLnSpc="1">
            <a:prstTxWarp prst="textNoShape">
              <a:avLst/>
            </a:prstTxWarp>
            <a:noAutofit/>
          </a:bodyPr>
          <a:lstStyle/>
          <a:p>
            <a:pPr algn="ctr"/>
            <a:endParaRPr lang="en-US" sz="1260" dirty="0" err="1">
              <a:solidFill>
                <a:schemeClr val="tx1"/>
              </a:solidFill>
            </a:endParaRPr>
          </a:p>
        </p:txBody>
      </p:sp>
      <p:pic>
        <p:nvPicPr>
          <p:cNvPr id="5" name="Picture 4" descr="MMB_Lock-Up_RGB_Revers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20483" y="2241332"/>
            <a:ext cx="4781580" cy="1185952"/>
          </a:xfrm>
          <a:prstGeom prst="rect">
            <a:avLst/>
          </a:prstGeom>
        </p:spPr>
      </p:pic>
      <p:sp>
        <p:nvSpPr>
          <p:cNvPr id="6" name="NameAndLocation"/>
          <p:cNvSpPr txBox="1">
            <a:spLocks noChangeArrowheads="1"/>
          </p:cNvSpPr>
          <p:nvPr userDrawn="1">
            <p:custDataLst>
              <p:tags r:id="rId1"/>
            </p:custDataLst>
          </p:nvPr>
        </p:nvSpPr>
        <p:spPr bwMode="gray">
          <a:xfrm>
            <a:off x="407573" y="5295418"/>
            <a:ext cx="8830557" cy="1220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2000">
                <a:solidFill>
                  <a:schemeClr val="tx1"/>
                </a:solidFill>
                <a:latin typeface="Arial" charset="0"/>
                <a:ea typeface="MS PGothic" pitchFamily="34" charset="-128"/>
              </a:defRPr>
            </a:lvl1pPr>
            <a:lvl2pPr marL="742950" indent="-285750" eaLnBrk="0" hangingPunct="0">
              <a:defRPr sz="2000">
                <a:solidFill>
                  <a:schemeClr val="tx1"/>
                </a:solidFill>
                <a:latin typeface="Arial" charset="0"/>
                <a:ea typeface="MS PGothic" pitchFamily="34" charset="-128"/>
              </a:defRPr>
            </a:lvl2pPr>
            <a:lvl3pPr marL="1143000" indent="-228600" eaLnBrk="0" hangingPunct="0">
              <a:defRPr sz="2000">
                <a:solidFill>
                  <a:schemeClr val="tx1"/>
                </a:solidFill>
                <a:latin typeface="Arial" charset="0"/>
                <a:ea typeface="MS PGothic" pitchFamily="34" charset="-128"/>
              </a:defRPr>
            </a:lvl3pPr>
            <a:lvl4pPr marL="1600200" indent="-228600" eaLnBrk="0" hangingPunct="0">
              <a:defRPr sz="2000">
                <a:solidFill>
                  <a:schemeClr val="tx1"/>
                </a:solidFill>
                <a:latin typeface="Arial" charset="0"/>
                <a:ea typeface="MS PGothic" pitchFamily="34" charset="-128"/>
              </a:defRPr>
            </a:lvl4pPr>
            <a:lvl5pPr marL="2057400" indent="-228600" eaLnBrk="0" hangingPunct="0">
              <a:defRPr sz="2000">
                <a:solidFill>
                  <a:schemeClr val="tx1"/>
                </a:solidFill>
                <a:latin typeface="Arial"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charset="0"/>
                <a:ea typeface="MS PGothic" pitchFamily="34" charset="-128"/>
              </a:defRPr>
            </a:lvl9pPr>
          </a:lstStyle>
          <a:p>
            <a:pPr eaLnBrk="1" hangingPunct="1"/>
            <a:r>
              <a:rPr lang="en-GB" sz="709" dirty="0">
                <a:solidFill>
                  <a:schemeClr val="bg1"/>
                </a:solidFill>
              </a:rPr>
              <a:t>ABOUT MERCER MARSH BENEFITS</a:t>
            </a:r>
          </a:p>
          <a:p>
            <a:pPr eaLnBrk="1" hangingPunct="1"/>
            <a:endParaRPr lang="en-GB" sz="709" dirty="0">
              <a:solidFill>
                <a:schemeClr val="bg1"/>
              </a:solidFill>
            </a:endParaRPr>
          </a:p>
          <a:p>
            <a:pPr eaLnBrk="1" hangingPunct="1"/>
            <a:r>
              <a:rPr lang="en-GB" sz="709" dirty="0">
                <a:solidFill>
                  <a:schemeClr val="bg1"/>
                </a:solidFill>
              </a:rPr>
              <a:t>Mercer Marsh Benefits provides clients with a single source for managing the costs, people risks, and complexities of employee benefits. The network is a combination of Mercer and Marsh local offices around the world, plus country correspondents who have been selected based on specific criteria. Our benefits experts, located in 135 countries and servicing clients in more than 150 countries, are deeply knowledgeable about their local markets. Through our locally established businesses, we have a unique common platform which allows us to serve clients with global consistency and locally unique solutions.</a:t>
            </a:r>
          </a:p>
          <a:p>
            <a:pPr eaLnBrk="1" hangingPunct="1"/>
            <a:endParaRPr lang="en-GB" sz="709" dirty="0">
              <a:solidFill>
                <a:schemeClr val="bg1"/>
              </a:solidFill>
            </a:endParaRPr>
          </a:p>
          <a:p>
            <a:pPr eaLnBrk="1" hangingPunct="1"/>
            <a:r>
              <a:rPr lang="en-GB" sz="709" dirty="0">
                <a:solidFill>
                  <a:schemeClr val="bg1"/>
                </a:solidFill>
              </a:rPr>
              <a:t>IMPORTANT NOTICE: This document does not constitute or form part of any offer or solicitation or invitation to sell by either Marsh or Mercer to provide any regulated services or products in any country in which either Marsh or Mercer has not been authorized or licensed to provide such regulated services or products. You accept this document on the understanding that it does not form the basis of any contract.</a:t>
            </a:r>
          </a:p>
          <a:p>
            <a:pPr eaLnBrk="1" hangingPunct="1"/>
            <a:endParaRPr lang="en-GB" sz="709" dirty="0">
              <a:solidFill>
                <a:schemeClr val="bg1"/>
              </a:solidFill>
            </a:endParaRPr>
          </a:p>
          <a:p>
            <a:pPr eaLnBrk="1" hangingPunct="1"/>
            <a:r>
              <a:rPr lang="en-GB" sz="709" dirty="0">
                <a:solidFill>
                  <a:schemeClr val="bg1"/>
                </a:solidFill>
              </a:rPr>
              <a:t>The availability, nature and provider of any services or products, as described herein, and applicable terms and conditions may therefore vary in certain countries as a result of applicable legal and regulatory restrictions and requirements. </a:t>
            </a:r>
          </a:p>
          <a:p>
            <a:pPr eaLnBrk="1" hangingPunct="1"/>
            <a:endParaRPr lang="en-GB" sz="709" dirty="0">
              <a:solidFill>
                <a:schemeClr val="bg1"/>
              </a:solidFill>
            </a:endParaRPr>
          </a:p>
          <a:p>
            <a:pPr eaLnBrk="1" hangingPunct="1"/>
            <a:r>
              <a:rPr lang="en-GB" sz="709" dirty="0">
                <a:solidFill>
                  <a:schemeClr val="bg1"/>
                </a:solidFill>
              </a:rPr>
              <a:t>Please consult your Marsh or Mercer consultants regarding any restrictions that may be applicable to the ability of Marsh or Mercer to provide regulated services or products to you in your country. </a:t>
            </a:r>
          </a:p>
        </p:txBody>
      </p:sp>
    </p:spTree>
    <p:extLst>
      <p:ext uri="{BB962C8B-B14F-4D97-AF65-F5344CB8AC3E}">
        <p14:creationId xmlns:p14="http://schemas.microsoft.com/office/powerpoint/2010/main" val="1888859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apphire - Normal">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07594" y="381600"/>
            <a:ext cx="8788968" cy="691200"/>
          </a:xfrm>
        </p:spPr>
        <p:txBody>
          <a:bodyPr/>
          <a:lstStyle/>
          <a:p>
            <a:r>
              <a:rPr lang="en-US" dirty="0"/>
              <a:t>CLICK TO EDIT MASTER TITLE STYLE</a:t>
            </a:r>
          </a:p>
        </p:txBody>
      </p:sp>
      <p:sp>
        <p:nvSpPr>
          <p:cNvPr id="3" name="BodyText"/>
          <p:cNvSpPr>
            <a:spLocks noGrp="1"/>
          </p:cNvSpPr>
          <p:nvPr>
            <p:ph idx="1"/>
          </p:nvPr>
        </p:nvSpPr>
        <p:spPr>
          <a:xfrm>
            <a:off x="407594" y="1278000"/>
            <a:ext cx="8788968" cy="4788118"/>
          </a:xfrm>
        </p:spPr>
        <p:txBody>
          <a:bodyPr/>
          <a:lstStyle>
            <a:lvl1pPr>
              <a:spcBef>
                <a:spcPts val="1103"/>
              </a:spcBef>
              <a:defRPr/>
            </a:lvl1pPr>
            <a:lvl2pPr>
              <a:spcBef>
                <a:spcPts val="394"/>
              </a:spcBef>
              <a:defRPr/>
            </a:lvl2pPr>
            <a:lvl3pPr>
              <a:spcBef>
                <a:spcPts val="394"/>
              </a:spcBef>
              <a:defRPr/>
            </a:lvl3pPr>
            <a:lvl4pPr>
              <a:spcBef>
                <a:spcPts val="394"/>
              </a:spcBef>
              <a:defRPr/>
            </a:lvl4pPr>
            <a:lvl5pPr>
              <a:spcBef>
                <a:spcPts val="39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bwMode="auto">
          <a:xfrm>
            <a:off x="407594" y="6271773"/>
            <a:ext cx="8787600" cy="0"/>
          </a:xfrm>
          <a:prstGeom prst="line">
            <a:avLst/>
          </a:prstGeom>
          <a:noFill/>
          <a:ln w="952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072484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 Large white">
    <p:bg>
      <p:bgPr>
        <a:solidFill>
          <a:schemeClr val="bg1"/>
        </a:soli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37844"/>
            <a:ext cx="5431577" cy="1368933"/>
          </a:xfrm>
        </p:spPr>
        <p:txBody>
          <a:bodyPr vert="horz" wrap="none" lIns="0" tIns="0" rIns="0" bIns="0" rtlCol="0" anchor="t" anchorCtr="0">
            <a:noAutofit/>
          </a:bodyPr>
          <a:lstStyle>
            <a:lvl1pPr>
              <a:defRPr lang="en-GB" sz="7679" b="0" baseline="0">
                <a:solidFill>
                  <a:schemeClr val="accent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2694306"/>
            <a:ext cx="5431577" cy="2842895"/>
          </a:xfrm>
          <a:noFill/>
        </p:spPr>
        <p:txBody>
          <a:bodyPr vert="horz" wrap="none" lIns="0" tIns="0" rIns="0" bIns="0" rtlCol="0" anchor="t" anchorCtr="0">
            <a:noAutofit/>
          </a:bodyPr>
          <a:lstStyle>
            <a:lvl1pPr marL="0" indent="0">
              <a:lnSpc>
                <a:spcPct val="80000"/>
              </a:lnSpc>
              <a:spcBef>
                <a:spcPts val="788"/>
              </a:spcBef>
              <a:buNone/>
              <a:defRPr lang="en-GB" sz="10239" b="1">
                <a:gradFill flip="none" rotWithShape="1">
                  <a:gsLst>
                    <a:gs pos="100000">
                      <a:schemeClr val="accent1"/>
                    </a:gs>
                    <a:gs pos="0">
                      <a:schemeClr val="accent2"/>
                    </a:gs>
                  </a:gsLst>
                  <a:lin ang="7200000" scaled="0"/>
                  <a:tileRect/>
                </a:gradFill>
                <a:latin typeface="Times New Roman" panose="02020603050405020304" pitchFamily="18" charset="0"/>
              </a:defRPr>
            </a:lvl1pPr>
          </a:lstStyle>
          <a:p>
            <a:pPr lvl="0"/>
            <a:r>
              <a:rPr lang="en-US" dirty="0"/>
              <a:t>hero head 2</a:t>
            </a:r>
            <a:endParaRPr lang="en-GB" dirty="0"/>
          </a:p>
        </p:txBody>
      </p:sp>
      <p:sp>
        <p:nvSpPr>
          <p:cNvPr id="7" name="Tagline"/>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dirty="0">
                <a:solidFill>
                  <a:schemeClr val="tx2"/>
                </a:solidFill>
                <a:latin typeface="Arial" panose="020B0604020202020204" pitchFamily="34" charset="0"/>
              </a:rPr>
              <a:t>welcome to brighter</a:t>
            </a:r>
          </a:p>
        </p:txBody>
      </p:sp>
      <p:pic>
        <p:nvPicPr>
          <p:cNvPr id="6" name="Picture 5" descr="MMB_Lock-Up_CMYK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4078" y="558986"/>
            <a:ext cx="1653421" cy="428587"/>
          </a:xfrm>
          <a:prstGeom prst="rect">
            <a:avLst/>
          </a:prstGeom>
        </p:spPr>
      </p:pic>
      <p:pic>
        <p:nvPicPr>
          <p:cNvPr id="8" name="FrontCoverLogo"/>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3112" y="6346076"/>
            <a:ext cx="824510" cy="144389"/>
          </a:xfrm>
          <a:prstGeom prst="rect">
            <a:avLst/>
          </a:prstGeom>
        </p:spPr>
      </p:pic>
    </p:spTree>
    <p:extLst>
      <p:ext uri="{BB962C8B-B14F-4D97-AF65-F5344CB8AC3E}">
        <p14:creationId xmlns:p14="http://schemas.microsoft.com/office/powerpoint/2010/main" val="33238267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 Larg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37844"/>
            <a:ext cx="5431577" cy="1368933"/>
          </a:xfrm>
        </p:spPr>
        <p:txBody>
          <a:bodyPr vert="horz" wrap="none" lIns="0" tIns="0" rIns="0" bIns="0" rtlCol="0" anchor="t" anchorCtr="0">
            <a:noAutofit/>
          </a:bodyPr>
          <a:lstStyle>
            <a:lvl1pPr>
              <a:defRPr lang="en-GB" sz="7679" b="0" baseline="0">
                <a:solidFill>
                  <a:schemeClr val="bg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2694306"/>
            <a:ext cx="5431577" cy="2690495"/>
          </a:xfrm>
          <a:noFill/>
        </p:spPr>
        <p:txBody>
          <a:bodyPr vert="horz" wrap="none" lIns="0" tIns="0" rIns="0" bIns="0" rtlCol="0" anchor="t" anchorCtr="0">
            <a:noAutofit/>
          </a:bodyPr>
          <a:lstStyle>
            <a:lvl1pPr marL="0" indent="0">
              <a:lnSpc>
                <a:spcPct val="80000"/>
              </a:lnSpc>
              <a:spcBef>
                <a:spcPts val="788"/>
              </a:spcBef>
              <a:buNone/>
              <a:defRPr lang="en-GB" sz="10239" b="1">
                <a:solidFill>
                  <a:schemeClr val="bg1"/>
                </a:solidFill>
                <a:latin typeface="Times New Roman" panose="02020603050405020304" pitchFamily="18" charset="0"/>
              </a:defRPr>
            </a:lvl1pPr>
          </a:lstStyle>
          <a:p>
            <a:pPr lvl="0"/>
            <a:r>
              <a:rPr lang="en-US" dirty="0"/>
              <a:t>hero head 2</a:t>
            </a:r>
            <a:endParaRPr lang="en-GB" dirty="0"/>
          </a:p>
        </p:txBody>
      </p:sp>
      <p:sp>
        <p:nvSpPr>
          <p:cNvPr id="7" name="Tagline"/>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dirty="0">
                <a:solidFill>
                  <a:schemeClr val="bg1"/>
                </a:solidFill>
                <a:latin typeface="Arial" panose="020B0604020202020204" pitchFamily="34" charset="0"/>
              </a:rPr>
              <a:t>welcome to brighter</a:t>
            </a:r>
          </a:p>
        </p:txBody>
      </p:sp>
      <p:pic>
        <p:nvPicPr>
          <p:cNvPr id="6" name="Picture 5" descr="MMB_Lock-Up_CMYK_White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2466" y="560839"/>
            <a:ext cx="1666589" cy="432000"/>
          </a:xfrm>
          <a:prstGeom prst="rect">
            <a:avLst/>
          </a:prstGeom>
        </p:spPr>
      </p:pic>
      <p:pic>
        <p:nvPicPr>
          <p:cNvPr id="8" name="FrontCoverLogo"/>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2305" y="6345564"/>
            <a:ext cx="828910" cy="145160"/>
          </a:xfrm>
          <a:prstGeom prst="rect">
            <a:avLst/>
          </a:prstGeom>
        </p:spPr>
      </p:pic>
    </p:spTree>
    <p:extLst>
      <p:ext uri="{BB962C8B-B14F-4D97-AF65-F5344CB8AC3E}">
        <p14:creationId xmlns:p14="http://schemas.microsoft.com/office/powerpoint/2010/main" val="38523232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 Medium white">
    <p:bg>
      <p:bgPr>
        <a:solidFill>
          <a:schemeClr val="bg1"/>
        </a:soli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53973"/>
            <a:ext cx="5431577" cy="427215"/>
          </a:xfrm>
        </p:spPr>
        <p:txBody>
          <a:bodyPr vert="horz" wrap="none" lIns="0" tIns="0" rIns="0" bIns="0" rtlCol="0" anchor="t" anchorCtr="0">
            <a:noAutofit/>
          </a:bodyPr>
          <a:lstStyle>
            <a:lvl1pPr>
              <a:defRPr lang="en-GB" sz="2268" b="0" i="0" baseline="0">
                <a:solidFill>
                  <a:schemeClr val="accent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935607"/>
            <a:ext cx="5431577" cy="2445766"/>
          </a:xfrm>
          <a:noFill/>
        </p:spPr>
        <p:txBody>
          <a:bodyPr vert="horz" wrap="none" lIns="0" tIns="0" rIns="0" bIns="0" rtlCol="0" anchor="t" anchorCtr="0">
            <a:noAutofit/>
          </a:bodyPr>
          <a:lstStyle>
            <a:lvl1pPr marL="0" indent="0">
              <a:lnSpc>
                <a:spcPct val="80000"/>
              </a:lnSpc>
              <a:spcBef>
                <a:spcPts val="788"/>
              </a:spcBef>
              <a:buNone/>
              <a:defRPr lang="en-GB" sz="7561" b="1">
                <a:gradFill flip="none" rotWithShape="1">
                  <a:gsLst>
                    <a:gs pos="100000">
                      <a:schemeClr val="accent1"/>
                    </a:gs>
                    <a:gs pos="0">
                      <a:schemeClr val="accent2"/>
                    </a:gs>
                  </a:gsLst>
                  <a:lin ang="7200000" scaled="0"/>
                  <a:tileRect/>
                </a:gradFill>
                <a:latin typeface="Times New Roman" panose="02020603050405020304" pitchFamily="18" charset="0"/>
              </a:defRPr>
            </a:lvl1pPr>
          </a:lstStyle>
          <a:p>
            <a:pPr lvl="0"/>
            <a:r>
              <a:rPr lang="en-US" dirty="0"/>
              <a:t>hero head 2</a:t>
            </a:r>
            <a:endParaRPr lang="en-GB" dirty="0"/>
          </a:p>
        </p:txBody>
      </p:sp>
      <p:sp>
        <p:nvSpPr>
          <p:cNvPr id="7" name="Tagline"/>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dirty="0">
                <a:solidFill>
                  <a:schemeClr val="tx2"/>
                </a:solidFill>
                <a:latin typeface="Arial" panose="020B0604020202020204" pitchFamily="34" charset="0"/>
              </a:rPr>
              <a:t>welcome to brighter</a:t>
            </a:r>
          </a:p>
        </p:txBody>
      </p:sp>
      <p:pic>
        <p:nvPicPr>
          <p:cNvPr id="6" name="Picture 5" descr="MMB_Lock-Up_CMYK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4078" y="558986"/>
            <a:ext cx="1653421" cy="428587"/>
          </a:xfrm>
          <a:prstGeom prst="rect">
            <a:avLst/>
          </a:prstGeom>
        </p:spPr>
      </p:pic>
      <p:pic>
        <p:nvPicPr>
          <p:cNvPr id="8" name="FrontCoverLogo"/>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3112" y="6346076"/>
            <a:ext cx="824510" cy="144389"/>
          </a:xfrm>
          <a:prstGeom prst="rect">
            <a:avLst/>
          </a:prstGeom>
        </p:spPr>
      </p:pic>
    </p:spTree>
    <p:extLst>
      <p:ext uri="{BB962C8B-B14F-4D97-AF65-F5344CB8AC3E}">
        <p14:creationId xmlns:p14="http://schemas.microsoft.com/office/powerpoint/2010/main" val="34810688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 Medium">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53973"/>
            <a:ext cx="5431577" cy="427215"/>
          </a:xfrm>
        </p:spPr>
        <p:txBody>
          <a:bodyPr vert="horz" wrap="none" lIns="0" tIns="0" rIns="0" bIns="0" rtlCol="0" anchor="t" anchorCtr="0">
            <a:noAutofit/>
          </a:bodyPr>
          <a:lstStyle>
            <a:lvl1pPr>
              <a:defRPr lang="en-GB" sz="2268" b="0" baseline="0">
                <a:solidFill>
                  <a:schemeClr val="bg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935607"/>
            <a:ext cx="5431577" cy="2445766"/>
          </a:xfrm>
          <a:noFill/>
        </p:spPr>
        <p:txBody>
          <a:bodyPr vert="horz" wrap="none" lIns="0" tIns="0" rIns="0" bIns="0" rtlCol="0" anchor="t" anchorCtr="0">
            <a:noAutofit/>
          </a:bodyPr>
          <a:lstStyle>
            <a:lvl1pPr marL="0" indent="0">
              <a:lnSpc>
                <a:spcPct val="80000"/>
              </a:lnSpc>
              <a:spcBef>
                <a:spcPts val="788"/>
              </a:spcBef>
              <a:buNone/>
              <a:defRPr lang="en-GB" sz="7561" b="1">
                <a:solidFill>
                  <a:schemeClr val="bg1"/>
                </a:solidFill>
                <a:latin typeface="Times New Roman" panose="02020603050405020304" pitchFamily="18" charset="0"/>
              </a:defRPr>
            </a:lvl1pPr>
          </a:lstStyle>
          <a:p>
            <a:pPr lvl="0"/>
            <a:r>
              <a:rPr lang="en-US" dirty="0"/>
              <a:t>hero head 2</a:t>
            </a:r>
            <a:endParaRPr lang="en-GB" dirty="0"/>
          </a:p>
        </p:txBody>
      </p:sp>
      <p:sp>
        <p:nvSpPr>
          <p:cNvPr id="7" name="Tagline"/>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dirty="0">
                <a:solidFill>
                  <a:schemeClr val="bg1"/>
                </a:solidFill>
                <a:latin typeface="Arial" panose="020B0604020202020204" pitchFamily="34" charset="0"/>
              </a:rPr>
              <a:t>welcome to brighter</a:t>
            </a:r>
          </a:p>
        </p:txBody>
      </p:sp>
      <p:pic>
        <p:nvPicPr>
          <p:cNvPr id="6" name="Picture 5" descr="MMB_Lock-Up_CMYK_White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2466" y="560839"/>
            <a:ext cx="1666589" cy="432000"/>
          </a:xfrm>
          <a:prstGeom prst="rect">
            <a:avLst/>
          </a:prstGeom>
        </p:spPr>
      </p:pic>
      <p:pic>
        <p:nvPicPr>
          <p:cNvPr id="8" name="FrontCoverLogo"/>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2305" y="6345564"/>
            <a:ext cx="828910" cy="145160"/>
          </a:xfrm>
          <a:prstGeom prst="rect">
            <a:avLst/>
          </a:prstGeom>
        </p:spPr>
      </p:pic>
    </p:spTree>
    <p:extLst>
      <p:ext uri="{BB962C8B-B14F-4D97-AF65-F5344CB8AC3E}">
        <p14:creationId xmlns:p14="http://schemas.microsoft.com/office/powerpoint/2010/main" val="2463379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 Small white">
    <p:bg>
      <p:bgPr>
        <a:solidFill>
          <a:schemeClr val="bg1"/>
        </a:soli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29080"/>
            <a:ext cx="5431577" cy="272390"/>
          </a:xfrm>
        </p:spPr>
        <p:txBody>
          <a:bodyPr vert="horz" wrap="none" lIns="0" tIns="0" rIns="0" bIns="0" rtlCol="0" anchor="t" anchorCtr="0">
            <a:noAutofit/>
          </a:bodyPr>
          <a:lstStyle>
            <a:lvl1pPr>
              <a:defRPr lang="en-GB" sz="945" b="0" baseline="0">
                <a:solidFill>
                  <a:schemeClr val="accent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704087"/>
            <a:ext cx="5431577" cy="3172587"/>
          </a:xfrm>
          <a:noFill/>
        </p:spPr>
        <p:txBody>
          <a:bodyPr vert="horz" wrap="none" lIns="0" tIns="0" rIns="0" bIns="0" rtlCol="0" anchor="t" anchorCtr="0">
            <a:noAutofit/>
          </a:bodyPr>
          <a:lstStyle>
            <a:lvl1pPr marL="0" indent="0">
              <a:lnSpc>
                <a:spcPct val="80000"/>
              </a:lnSpc>
              <a:spcBef>
                <a:spcPts val="788"/>
              </a:spcBef>
              <a:buNone/>
              <a:defRPr lang="en-GB" sz="6301" b="1">
                <a:gradFill flip="none" rotWithShape="1">
                  <a:gsLst>
                    <a:gs pos="100000">
                      <a:schemeClr val="accent1"/>
                    </a:gs>
                    <a:gs pos="0">
                      <a:schemeClr val="accent2"/>
                    </a:gs>
                  </a:gsLst>
                  <a:lin ang="7200000" scaled="0"/>
                  <a:tileRect/>
                </a:gradFill>
                <a:latin typeface="Times New Roman" panose="02020603050405020304" pitchFamily="18" charset="0"/>
              </a:defRPr>
            </a:lvl1pPr>
          </a:lstStyle>
          <a:p>
            <a:pPr lvl="0"/>
            <a:r>
              <a:rPr lang="en-US" dirty="0"/>
              <a:t>hero head 2</a:t>
            </a:r>
            <a:endParaRPr lang="en-GB" dirty="0"/>
          </a:p>
        </p:txBody>
      </p:sp>
      <p:sp>
        <p:nvSpPr>
          <p:cNvPr id="7" name="Tagline"/>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dirty="0">
                <a:solidFill>
                  <a:schemeClr val="tx2"/>
                </a:solidFill>
                <a:latin typeface="Arial" panose="020B0604020202020204" pitchFamily="34" charset="0"/>
              </a:rPr>
              <a:t>welcome to brighter</a:t>
            </a:r>
          </a:p>
        </p:txBody>
      </p:sp>
      <p:pic>
        <p:nvPicPr>
          <p:cNvPr id="6" name="Picture 5" descr="MMB_Lock-Up_CMYK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4078" y="558986"/>
            <a:ext cx="1653421" cy="428587"/>
          </a:xfrm>
          <a:prstGeom prst="rect">
            <a:avLst/>
          </a:prstGeom>
        </p:spPr>
      </p:pic>
      <p:pic>
        <p:nvPicPr>
          <p:cNvPr id="8" name="FrontCoverLogo"/>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3112" y="6346076"/>
            <a:ext cx="824510" cy="144389"/>
          </a:xfrm>
          <a:prstGeom prst="rect">
            <a:avLst/>
          </a:prstGeom>
        </p:spPr>
      </p:pic>
    </p:spTree>
    <p:extLst>
      <p:ext uri="{BB962C8B-B14F-4D97-AF65-F5344CB8AC3E}">
        <p14:creationId xmlns:p14="http://schemas.microsoft.com/office/powerpoint/2010/main" val="14791907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 Small">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29080"/>
            <a:ext cx="5431577" cy="272390"/>
          </a:xfrm>
        </p:spPr>
        <p:txBody>
          <a:bodyPr vert="horz" wrap="none" lIns="0" tIns="0" rIns="0" bIns="0" rtlCol="0" anchor="t" anchorCtr="0">
            <a:noAutofit/>
          </a:bodyPr>
          <a:lstStyle>
            <a:lvl1pPr>
              <a:defRPr lang="en-GB" sz="945" baseline="0">
                <a:solidFill>
                  <a:schemeClr val="bg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704087"/>
            <a:ext cx="5431577" cy="3172587"/>
          </a:xfrm>
          <a:noFill/>
        </p:spPr>
        <p:txBody>
          <a:bodyPr vert="horz" wrap="none" lIns="0" tIns="0" rIns="0" bIns="0" rtlCol="0" anchor="t" anchorCtr="0">
            <a:noAutofit/>
          </a:bodyPr>
          <a:lstStyle>
            <a:lvl1pPr marL="0" indent="0">
              <a:lnSpc>
                <a:spcPct val="80000"/>
              </a:lnSpc>
              <a:spcBef>
                <a:spcPts val="788"/>
              </a:spcBef>
              <a:buNone/>
              <a:defRPr lang="en-GB" sz="6301" b="1">
                <a:solidFill>
                  <a:schemeClr val="bg1"/>
                </a:solidFill>
                <a:latin typeface="Times New Roman" panose="02020603050405020304" pitchFamily="18" charset="0"/>
              </a:defRPr>
            </a:lvl1pPr>
          </a:lstStyle>
          <a:p>
            <a:pPr lvl="0"/>
            <a:r>
              <a:rPr lang="en-US" dirty="0"/>
              <a:t>hero head 2</a:t>
            </a:r>
            <a:endParaRPr lang="en-GB" dirty="0"/>
          </a:p>
        </p:txBody>
      </p:sp>
      <p:sp>
        <p:nvSpPr>
          <p:cNvPr id="7" name="Tagline"/>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dirty="0">
                <a:solidFill>
                  <a:schemeClr val="bg1"/>
                </a:solidFill>
                <a:latin typeface="Arial" panose="020B0604020202020204" pitchFamily="34" charset="0"/>
              </a:rPr>
              <a:t>welcome to brighter</a:t>
            </a:r>
          </a:p>
        </p:txBody>
      </p:sp>
      <p:pic>
        <p:nvPicPr>
          <p:cNvPr id="6" name="Picture 5" descr="MMB_Lock-Up_CMYK_White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2466" y="560839"/>
            <a:ext cx="1666589" cy="432000"/>
          </a:xfrm>
          <a:prstGeom prst="rect">
            <a:avLst/>
          </a:prstGeom>
        </p:spPr>
      </p:pic>
      <p:pic>
        <p:nvPicPr>
          <p:cNvPr id="8" name="FrontCoverLogo"/>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2305" y="6345564"/>
            <a:ext cx="828910" cy="145160"/>
          </a:xfrm>
          <a:prstGeom prst="rect">
            <a:avLst/>
          </a:prstGeom>
        </p:spPr>
      </p:pic>
    </p:spTree>
    <p:extLst>
      <p:ext uri="{BB962C8B-B14F-4D97-AF65-F5344CB8AC3E}">
        <p14:creationId xmlns:p14="http://schemas.microsoft.com/office/powerpoint/2010/main" val="39826046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7965513" cy="952500"/>
          </a:xfrm>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9139401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Color background">
    <p:bg>
      <p:bgPr>
        <a:gradFill>
          <a:gsLst>
            <a:gs pos="30000">
              <a:schemeClr val="accent1"/>
            </a:gs>
            <a:gs pos="100000">
              <a:schemeClr val="accent2"/>
            </a:gs>
          </a:gsLst>
          <a:lin ang="18900000" scaled="0"/>
        </a:gra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7965513" cy="9525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pic>
        <p:nvPicPr>
          <p:cNvPr id="8" name="Picture 7" descr="MMB_Lock-Up_CMYK_White_Mast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442" y="6310854"/>
            <a:ext cx="1105604" cy="286586"/>
          </a:xfrm>
          <a:prstGeom prst="rect">
            <a:avLst/>
          </a:prstGeom>
        </p:spPr>
      </p:pic>
    </p:spTree>
    <p:extLst>
      <p:ext uri="{BB962C8B-B14F-4D97-AF65-F5344CB8AC3E}">
        <p14:creationId xmlns:p14="http://schemas.microsoft.com/office/powerpoint/2010/main" val="209248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9425" y="274638"/>
            <a:ext cx="864393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79425" y="1535113"/>
            <a:ext cx="4243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79425" y="2174875"/>
            <a:ext cx="4243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78388" y="1535113"/>
            <a:ext cx="4244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78388" y="2174875"/>
            <a:ext cx="4244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69BFB8E1-73FF-4521-A679-486D58809F08}" type="slidenum">
              <a:rPr lang="en-US">
                <a:solidFill>
                  <a:srgbClr val="002C77"/>
                </a:solidFill>
              </a:rPr>
              <a:pPr/>
              <a:t>‹#›</a:t>
            </a:fld>
            <a:endParaRPr lang="en-US" dirty="0">
              <a:solidFill>
                <a:srgbClr val="002C77"/>
              </a:solidFill>
            </a:endParaRPr>
          </a:p>
        </p:txBody>
      </p:sp>
    </p:spTree>
    <p:extLst>
      <p:ext uri="{BB962C8B-B14F-4D97-AF65-F5344CB8AC3E}">
        <p14:creationId xmlns:p14="http://schemas.microsoft.com/office/powerpoint/2010/main" val="40257857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adient text on blue">
    <p:bg>
      <p:bgPr>
        <a:solidFill>
          <a:schemeClr val="tx1"/>
        </a:soli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5896712" cy="4381500"/>
          </a:xfrm>
        </p:spPr>
        <p:txBody>
          <a:bodyPr>
            <a:normAutofit/>
          </a:bodyPr>
          <a:lstStyle>
            <a:lvl1pPr>
              <a:defRPr sz="3150">
                <a:gradFill>
                  <a:gsLst>
                    <a:gs pos="30000">
                      <a:schemeClr val="accent1"/>
                    </a:gs>
                    <a:gs pos="100000">
                      <a:schemeClr val="accent2"/>
                    </a:gs>
                  </a:gsLst>
                  <a:lin ang="18900000" scaled="0"/>
                </a:gradFill>
              </a:defRPr>
            </a:lvl1pPr>
          </a:lstStyle>
          <a:p>
            <a:r>
              <a:rPr lang="en-US"/>
              <a:t>Click to edit Master title style</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pic>
        <p:nvPicPr>
          <p:cNvPr id="8" name="Picture 7" descr="MMB_Lock-Up_CMYK_White_Mast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442" y="6310854"/>
            <a:ext cx="1105604" cy="286586"/>
          </a:xfrm>
          <a:prstGeom prst="rect">
            <a:avLst/>
          </a:prstGeom>
        </p:spPr>
      </p:pic>
    </p:spTree>
    <p:extLst>
      <p:ext uri="{BB962C8B-B14F-4D97-AF65-F5344CB8AC3E}">
        <p14:creationId xmlns:p14="http://schemas.microsoft.com/office/powerpoint/2010/main" val="19529647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blue">
    <p:bg>
      <p:bgPr>
        <a:solidFill>
          <a:schemeClr val="tx1"/>
        </a:soli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pic>
        <p:nvPicPr>
          <p:cNvPr id="8" name="Picture 7" descr="MMB_Lock-Up_CMYK_White_Mast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442" y="6310854"/>
            <a:ext cx="1105604" cy="286586"/>
          </a:xfrm>
          <a:prstGeom prst="rect">
            <a:avLst/>
          </a:prstGeom>
        </p:spPr>
      </p:pic>
    </p:spTree>
    <p:extLst>
      <p:ext uri="{BB962C8B-B14F-4D97-AF65-F5344CB8AC3E}">
        <p14:creationId xmlns:p14="http://schemas.microsoft.com/office/powerpoint/2010/main" val="14244170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right blue">
    <p:bg>
      <p:bgPr>
        <a:solidFill>
          <a:schemeClr val="accent1"/>
        </a:soli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pic>
        <p:nvPicPr>
          <p:cNvPr id="8" name="Picture 7" descr="MMB_Lock-Up_CMYK_White_Mast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442" y="6310854"/>
            <a:ext cx="1105604" cy="286586"/>
          </a:xfrm>
          <a:prstGeom prst="rect">
            <a:avLst/>
          </a:prstGeom>
        </p:spPr>
      </p:pic>
    </p:spTree>
    <p:extLst>
      <p:ext uri="{BB962C8B-B14F-4D97-AF65-F5344CB8AC3E}">
        <p14:creationId xmlns:p14="http://schemas.microsoft.com/office/powerpoint/2010/main" val="27016893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radient">
    <p:bg>
      <p:bgPr>
        <a:gradFill>
          <a:gsLst>
            <a:gs pos="30000">
              <a:schemeClr val="accent1"/>
            </a:gs>
            <a:gs pos="100000">
              <a:schemeClr val="accent2"/>
            </a:gs>
          </a:gsLst>
          <a:lin ang="18900000" scaled="0"/>
        </a:gra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pic>
        <p:nvPicPr>
          <p:cNvPr id="8" name="Picture 7" descr="MMB_Lock-Up_CMYK_White_Mast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442" y="6310854"/>
            <a:ext cx="1105604" cy="286586"/>
          </a:xfrm>
          <a:prstGeom prst="rect">
            <a:avLst/>
          </a:prstGeom>
        </p:spPr>
      </p:pic>
    </p:spTree>
    <p:extLst>
      <p:ext uri="{BB962C8B-B14F-4D97-AF65-F5344CB8AC3E}">
        <p14:creationId xmlns:p14="http://schemas.microsoft.com/office/powerpoint/2010/main" val="33796131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dient text on white">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5896712" cy="4381500"/>
          </a:xfrm>
        </p:spPr>
        <p:txBody>
          <a:bodyPr>
            <a:normAutofit/>
          </a:bodyPr>
          <a:lstStyle>
            <a:lvl1pPr>
              <a:defRPr sz="3150">
                <a:gradFill>
                  <a:gsLst>
                    <a:gs pos="30000">
                      <a:schemeClr val="accent1"/>
                    </a:gs>
                    <a:gs pos="100000">
                      <a:schemeClr val="accent2"/>
                    </a:gs>
                  </a:gsLst>
                  <a:lin ang="18900000" scaled="0"/>
                </a:gradFill>
              </a:defRPr>
            </a:lvl1pPr>
          </a:lstStyle>
          <a:p>
            <a:r>
              <a:rPr lang="en-US"/>
              <a:t>Click to edit Master title style</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10650304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10417838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20209" y="1981200"/>
            <a:ext cx="3745087" cy="4195763"/>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801394" y="1981200"/>
            <a:ext cx="3745087" cy="4195763"/>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5899854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20209" y="1981200"/>
            <a:ext cx="2304669" cy="4195763"/>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p:cNvSpPr>
            <a:spLocks noGrp="1"/>
          </p:cNvSpPr>
          <p:nvPr>
            <p:ph type="sldNum" sz="quarter" idx="12"/>
          </p:nvPr>
        </p:nvSpPr>
        <p:spPr/>
        <p:txBody>
          <a:bodyPr/>
          <a:lstStyle/>
          <a:p>
            <a:fld id="{69551C3F-E5B5-49AF-A85B-7D3B4FA18264}" type="slidenum">
              <a:rPr lang="en-GB" smtClean="0"/>
              <a:t>‹#›</a:t>
            </a:fld>
            <a:endParaRPr lang="en-GB" dirty="0"/>
          </a:p>
        </p:txBody>
      </p:sp>
      <p:sp>
        <p:nvSpPr>
          <p:cNvPr id="8" name="Content Placeholder 2"/>
          <p:cNvSpPr>
            <a:spLocks noGrp="1"/>
          </p:cNvSpPr>
          <p:nvPr>
            <p:ph sz="half" idx="13"/>
          </p:nvPr>
        </p:nvSpPr>
        <p:spPr>
          <a:xfrm>
            <a:off x="3420993" y="1981199"/>
            <a:ext cx="2304669" cy="4195764"/>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sz="half" idx="14"/>
          </p:nvPr>
        </p:nvSpPr>
        <p:spPr>
          <a:xfrm>
            <a:off x="6151786" y="1981199"/>
            <a:ext cx="2304669" cy="4195764"/>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802549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16279508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DividerTitle"/>
          <p:cNvSpPr>
            <a:spLocks noGrp="1"/>
          </p:cNvSpPr>
          <p:nvPr>
            <p:ph type="body" sz="quarter" idx="10" hasCustomPrompt="1"/>
          </p:nvPr>
        </p:nvSpPr>
        <p:spPr>
          <a:xfrm>
            <a:off x="720209" y="1568246"/>
            <a:ext cx="6116413" cy="280577"/>
          </a:xfrm>
          <a:noFill/>
        </p:spPr>
        <p:txBody>
          <a:bodyPr vert="horz" wrap="none" lIns="0" tIns="0" rIns="0" bIns="0" rtlCol="0" anchor="t" anchorCtr="0">
            <a:noAutofit/>
          </a:bodyPr>
          <a:lstStyle>
            <a:lvl1pPr marL="0" indent="0">
              <a:buNone/>
              <a:defRPr lang="en-US" b="1"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dirty="0"/>
              <a:t>Enter Title Here</a:t>
            </a:r>
          </a:p>
        </p:txBody>
      </p:sp>
      <p:sp>
        <p:nvSpPr>
          <p:cNvPr id="6" name="DividerSubTitle"/>
          <p:cNvSpPr>
            <a:spLocks noGrp="1"/>
          </p:cNvSpPr>
          <p:nvPr>
            <p:ph type="body" sz="quarter" idx="11" hasCustomPrompt="1"/>
          </p:nvPr>
        </p:nvSpPr>
        <p:spPr>
          <a:xfrm>
            <a:off x="720209" y="1900441"/>
            <a:ext cx="6116413" cy="280577"/>
          </a:xfrm>
          <a:noFill/>
        </p:spPr>
        <p:txBody>
          <a:bodyPr vert="horz" wrap="none" lIns="0" tIns="0" rIns="0" bIns="0" rtlCol="0" anchor="t" anchorCtr="0">
            <a:noAutofit/>
          </a:bodyPr>
          <a:lstStyle>
            <a:lvl1pPr marL="0" indent="0">
              <a:buNone/>
              <a:defRPr lang="en-US" b="0" baseline="0" smtClean="0">
                <a:solidFill>
                  <a:schemeClr val="bg1"/>
                </a:solidFill>
              </a:defRPr>
            </a:lvl1pPr>
            <a:lvl2pPr>
              <a:defRPr lang="en-US" sz="1418" smtClean="0">
                <a:latin typeface="+mn-lt"/>
              </a:defRPr>
            </a:lvl2pPr>
            <a:lvl3pPr>
              <a:defRPr lang="en-US" sz="1418" smtClean="0">
                <a:latin typeface="+mn-lt"/>
              </a:defRPr>
            </a:lvl3pPr>
            <a:lvl4pPr>
              <a:defRPr lang="en-US" sz="1418" smtClean="0">
                <a:latin typeface="+mn-lt"/>
              </a:defRPr>
            </a:lvl4pPr>
            <a:lvl5pPr>
              <a:defRPr lang="en-GB" sz="1418">
                <a:latin typeface="+mn-lt"/>
              </a:defRPr>
            </a:lvl5pPr>
          </a:lstStyle>
          <a:p>
            <a:pPr lvl="0">
              <a:tabLst>
                <a:tab pos="1260318" algn="l"/>
              </a:tabLst>
            </a:pPr>
            <a:r>
              <a:rPr lang="en-US" dirty="0"/>
              <a:t>Enter Sub-title Here</a:t>
            </a:r>
          </a:p>
        </p:txBody>
      </p:sp>
      <p:sp>
        <p:nvSpPr>
          <p:cNvPr id="7" name="SectionNumber"/>
          <p:cNvSpPr>
            <a:spLocks noGrp="1"/>
          </p:cNvSpPr>
          <p:nvPr>
            <p:ph type="body" sz="quarter" idx="12" hasCustomPrompt="1"/>
          </p:nvPr>
        </p:nvSpPr>
        <p:spPr>
          <a:xfrm>
            <a:off x="4069569" y="2928885"/>
            <a:ext cx="4991127" cy="5628095"/>
          </a:xfrm>
          <a:noFill/>
        </p:spPr>
        <p:txBody>
          <a:bodyPr vert="horz" wrap="none" lIns="0" tIns="0" rIns="0" bIns="0" rtlCol="0" anchor="b" anchorCtr="0">
            <a:noAutofit/>
          </a:bodyPr>
          <a:lstStyle>
            <a:lvl1pPr marL="0" indent="0" algn="r">
              <a:buNone/>
              <a:defRPr lang="en-US" sz="39380" b="1" dirty="0" smtClean="0">
                <a:solidFill>
                  <a:schemeClr val="bg1"/>
                </a:solidFill>
                <a:latin typeface="Times New Roman" panose="02020603050405020304" pitchFamily="18" charset="0"/>
              </a:defRPr>
            </a:lvl1pPr>
          </a:lstStyle>
          <a:p>
            <a:pPr lvl="0">
              <a:tabLst>
                <a:tab pos="1260318" algn="l"/>
              </a:tabLst>
            </a:pPr>
            <a:r>
              <a:rPr lang="en-US" dirty="0"/>
              <a:t>#</a:t>
            </a:r>
          </a:p>
        </p:txBody>
      </p:sp>
    </p:spTree>
    <p:extLst>
      <p:ext uri="{BB962C8B-B14F-4D97-AF65-F5344CB8AC3E}">
        <p14:creationId xmlns:p14="http://schemas.microsoft.com/office/powerpoint/2010/main" val="15561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9173" y="265141"/>
            <a:ext cx="8513239" cy="69056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86C8798C-01D5-496E-B700-EAE4D11F6F29}" type="slidenum">
              <a:rPr lang="en-US">
                <a:solidFill>
                  <a:srgbClr val="002C77"/>
                </a:solidFill>
              </a:rPr>
              <a:pPr/>
              <a:t>‹#›</a:t>
            </a:fld>
            <a:endParaRPr lang="en-US" dirty="0">
              <a:solidFill>
                <a:srgbClr val="002C77"/>
              </a:solidFill>
            </a:endParaRPr>
          </a:p>
        </p:txBody>
      </p:sp>
    </p:spTree>
    <p:extLst>
      <p:ext uri="{BB962C8B-B14F-4D97-AF65-F5344CB8AC3E}">
        <p14:creationId xmlns:p14="http://schemas.microsoft.com/office/powerpoint/2010/main" val="42018616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Taglin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pic>
        <p:nvPicPr>
          <p:cNvPr id="3" name="TagImag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8847" y="2427187"/>
            <a:ext cx="4095517" cy="1960740"/>
          </a:xfrm>
          <a:prstGeom prst="rect">
            <a:avLst/>
          </a:prstGeom>
        </p:spPr>
      </p:pic>
    </p:spTree>
    <p:extLst>
      <p:ext uri="{BB962C8B-B14F-4D97-AF65-F5344CB8AC3E}">
        <p14:creationId xmlns:p14="http://schemas.microsoft.com/office/powerpoint/2010/main" val="37609103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Back Cover">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pic>
        <p:nvPicPr>
          <p:cNvPr id="3" name="Picture 2" descr="MMB_Lock-Up_CMYK_White_Mast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47741" y="3074437"/>
            <a:ext cx="2708885" cy="702176"/>
          </a:xfrm>
          <a:prstGeom prst="rect">
            <a:avLst/>
          </a:prstGeom>
        </p:spPr>
      </p:pic>
      <p:pic>
        <p:nvPicPr>
          <p:cNvPr id="4" name="FrontCover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2305" y="6345564"/>
            <a:ext cx="828910" cy="145160"/>
          </a:xfrm>
          <a:prstGeom prst="rect">
            <a:avLst/>
          </a:prstGeom>
        </p:spPr>
      </p:pic>
    </p:spTree>
    <p:extLst>
      <p:ext uri="{BB962C8B-B14F-4D97-AF65-F5344CB8AC3E}">
        <p14:creationId xmlns:p14="http://schemas.microsoft.com/office/powerpoint/2010/main" val="30921460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Back Cover-legal">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LegalLong"/>
          <p:cNvSpPr txBox="1">
            <a:spLocks/>
          </p:cNvSpPr>
          <p:nvPr userDrawn="1">
            <p:custDataLst>
              <p:tags r:id="rId1"/>
            </p:custDataLst>
          </p:nvPr>
        </p:nvSpPr>
        <p:spPr>
          <a:xfrm>
            <a:off x="348085" y="5745707"/>
            <a:ext cx="5037359" cy="715648"/>
          </a:xfrm>
          <a:prstGeom prst="rect">
            <a:avLst/>
          </a:prstGeom>
          <a:noFill/>
        </p:spPr>
        <p:txBody>
          <a:bodyPr vert="horz" wrap="square" lIns="0" tIns="0" rIns="0" bIns="0" rtlCol="0" anchor="b" anchorCtr="0">
            <a:noAutofit/>
          </a:bodyPr>
          <a:lstStyle>
            <a:defPPr>
              <a:defRPr lang="en-US"/>
            </a:defPPr>
            <a:lvl1pPr>
              <a:tabLst>
                <a:tab pos="1600200" algn="l"/>
              </a:tabLst>
              <a:defRPr sz="800">
                <a:solidFill>
                  <a:schemeClr val="bg1"/>
                </a:solidFill>
                <a:latin typeface="Mute" panose="00000500000000000000" pitchFamily="50" charset="0"/>
              </a:defRPr>
            </a:lvl1pPr>
          </a:lstStyle>
          <a:p>
            <a:r>
              <a:rPr lang="en-US" sz="630" dirty="0">
                <a:latin typeface="Arial" panose="020B0604020202020204" pitchFamily="34" charset="0"/>
              </a:rPr>
              <a:t>Legal copy goes here.</a:t>
            </a:r>
            <a:endParaRPr lang="en-GB" sz="630" dirty="0">
              <a:latin typeface="Arial" panose="020B0604020202020204" pitchFamily="34" charset="0"/>
            </a:endParaRPr>
          </a:p>
        </p:txBody>
      </p:sp>
      <p:pic>
        <p:nvPicPr>
          <p:cNvPr id="4" name="Picture 3" descr="MMB_Lock-Up_CMYK_White_Master.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7741" y="3074437"/>
            <a:ext cx="2708885" cy="702176"/>
          </a:xfrm>
          <a:prstGeom prst="rect">
            <a:avLst/>
          </a:prstGeom>
        </p:spPr>
      </p:pic>
      <p:pic>
        <p:nvPicPr>
          <p:cNvPr id="6" name="FrontCoverLogo"/>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02305" y="6345564"/>
            <a:ext cx="828910" cy="145160"/>
          </a:xfrm>
          <a:prstGeom prst="rect">
            <a:avLst/>
          </a:prstGeom>
        </p:spPr>
      </p:pic>
    </p:spTree>
    <p:extLst>
      <p:ext uri="{BB962C8B-B14F-4D97-AF65-F5344CB8AC3E}">
        <p14:creationId xmlns:p14="http://schemas.microsoft.com/office/powerpoint/2010/main" val="7481363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blank" preserve="1">
  <p:cSld name="Back Cover-Taglin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47398" y="3278124"/>
            <a:ext cx="2707992" cy="1213106"/>
          </a:xfrm>
          <a:prstGeom prst="rect">
            <a:avLst/>
          </a:prstGeom>
        </p:spPr>
      </p:pic>
      <p:pic>
        <p:nvPicPr>
          <p:cNvPr id="5" name="FrontCover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2305" y="6345564"/>
            <a:ext cx="828910" cy="145160"/>
          </a:xfrm>
          <a:prstGeom prst="rect">
            <a:avLst/>
          </a:prstGeom>
        </p:spPr>
      </p:pic>
    </p:spTree>
    <p:extLst>
      <p:ext uri="{BB962C8B-B14F-4D97-AF65-F5344CB8AC3E}">
        <p14:creationId xmlns:p14="http://schemas.microsoft.com/office/powerpoint/2010/main" val="32322923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 Large white">
    <p:bg>
      <p:bgPr>
        <a:solidFill>
          <a:schemeClr val="bg1"/>
        </a:soli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37844"/>
            <a:ext cx="5431577" cy="1368933"/>
          </a:xfrm>
        </p:spPr>
        <p:txBody>
          <a:bodyPr vert="horz" wrap="none" lIns="0" tIns="0" rIns="0" bIns="0" rtlCol="0" anchor="t" anchorCtr="0">
            <a:noAutofit/>
          </a:bodyPr>
          <a:lstStyle>
            <a:lvl1pPr>
              <a:defRPr lang="en-GB" sz="7679" b="0" baseline="0">
                <a:solidFill>
                  <a:schemeClr val="accent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2694306"/>
            <a:ext cx="5431577" cy="2842895"/>
          </a:xfrm>
          <a:noFill/>
        </p:spPr>
        <p:txBody>
          <a:bodyPr vert="horz" wrap="none" lIns="0" tIns="0" rIns="0" bIns="0" rtlCol="0" anchor="t" anchorCtr="0">
            <a:noAutofit/>
          </a:bodyPr>
          <a:lstStyle>
            <a:lvl1pPr marL="0" indent="0">
              <a:lnSpc>
                <a:spcPct val="80000"/>
              </a:lnSpc>
              <a:spcBef>
                <a:spcPts val="788"/>
              </a:spcBef>
              <a:buNone/>
              <a:defRPr lang="en-GB" sz="10239" b="1">
                <a:gradFill flip="none" rotWithShape="1">
                  <a:gsLst>
                    <a:gs pos="100000">
                      <a:schemeClr val="accent1"/>
                    </a:gs>
                    <a:gs pos="0">
                      <a:schemeClr val="accent2"/>
                    </a:gs>
                  </a:gsLst>
                  <a:lin ang="7200000" scaled="0"/>
                  <a:tileRect/>
                </a:gradFill>
                <a:latin typeface="Times New Roman" panose="02020603050405020304" pitchFamily="18" charset="0"/>
              </a:defRPr>
            </a:lvl1pPr>
          </a:lstStyle>
          <a:p>
            <a:pPr lvl="0"/>
            <a:r>
              <a:rPr lang="en-US" dirty="0"/>
              <a:t>hero head 2</a:t>
            </a:r>
            <a:endParaRPr lang="en-GB" dirty="0"/>
          </a:p>
        </p:txBody>
      </p:sp>
      <p:pic>
        <p:nvPicPr>
          <p:cNvPr id="7" name="Picture 6">
            <a:extLst>
              <a:ext uri="{FF2B5EF4-FFF2-40B4-BE49-F238E27FC236}">
                <a16:creationId xmlns:a16="http://schemas.microsoft.com/office/drawing/2014/main" id="{E75EABF1-00E0-2D4C-809A-6668889D9BB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700204" y="536286"/>
            <a:ext cx="1999454" cy="520081"/>
          </a:xfrm>
          <a:prstGeom prst="rect">
            <a:avLst/>
          </a:prstGeom>
        </p:spPr>
      </p:pic>
      <p:sp>
        <p:nvSpPr>
          <p:cNvPr id="10" name="Tagline">
            <a:extLst>
              <a:ext uri="{FF2B5EF4-FFF2-40B4-BE49-F238E27FC236}">
                <a16:creationId xmlns:a16="http://schemas.microsoft.com/office/drawing/2014/main" id="{F328A862-FDCF-3D4A-A4D1-85AEB99ECB34}"/>
              </a:ext>
            </a:extLst>
          </p:cNvPr>
          <p:cNvSpPr txBox="1"/>
          <p:nvPr userDrawn="1"/>
        </p:nvSpPr>
        <p:spPr>
          <a:xfrm>
            <a:off x="7208580" y="571501"/>
            <a:ext cx="1661742" cy="276999"/>
          </a:xfrm>
          <a:prstGeom prst="rect">
            <a:avLst/>
          </a:prstGeom>
          <a:noFill/>
        </p:spPr>
        <p:txBody>
          <a:bodyPr vert="horz" wrap="none" lIns="0" tIns="0" rIns="0" bIns="0" rtlCol="0" anchor="t" anchorCtr="0">
            <a:noAutofit/>
          </a:bodyPr>
          <a:lstStyle/>
          <a:p>
            <a:pPr algn="r"/>
            <a:r>
              <a:rPr lang="en-GB" sz="945" dirty="0">
                <a:solidFill>
                  <a:srgbClr val="002C77"/>
                </a:solidFill>
                <a:latin typeface="Arial" panose="020B0604020202020204" pitchFamily="34" charset="0"/>
              </a:rPr>
              <a:t>benefits that truly benefit</a:t>
            </a:r>
          </a:p>
        </p:txBody>
      </p:sp>
      <p:sp>
        <p:nvSpPr>
          <p:cNvPr id="11" name="Rectangle 10">
            <a:extLst>
              <a:ext uri="{FF2B5EF4-FFF2-40B4-BE49-F238E27FC236}">
                <a16:creationId xmlns:a16="http://schemas.microsoft.com/office/drawing/2014/main" id="{DD314C60-E308-D141-BF9C-5566F29490A8}"/>
              </a:ext>
            </a:extLst>
          </p:cNvPr>
          <p:cNvSpPr/>
          <p:nvPr userDrawn="1"/>
        </p:nvSpPr>
        <p:spPr>
          <a:xfrm>
            <a:off x="711152" y="6203665"/>
            <a:ext cx="1445909" cy="104259"/>
          </a:xfrm>
          <a:prstGeom prst="rect">
            <a:avLst/>
          </a:prstGeom>
        </p:spPr>
        <p:txBody>
          <a:bodyPr wrap="none" lIns="0" tIns="0" rIns="0" bIns="0">
            <a:spAutoFit/>
          </a:bodyPr>
          <a:lstStyle/>
          <a:p>
            <a:r>
              <a:rPr lang="en-US" sz="788" dirty="0">
                <a:solidFill>
                  <a:srgbClr val="002C77"/>
                </a:solidFill>
                <a:effectLst/>
                <a:latin typeface="Arial" panose="020B0604020202020204" pitchFamily="34" charset="0"/>
              </a:rPr>
              <a:t>Businesses of Marsh McLennan</a:t>
            </a:r>
            <a:endParaRPr lang="en-US" sz="788" dirty="0">
              <a:solidFill>
                <a:srgbClr val="002C77"/>
              </a:solidFill>
            </a:endParaRPr>
          </a:p>
        </p:txBody>
      </p:sp>
    </p:spTree>
    <p:extLst>
      <p:ext uri="{BB962C8B-B14F-4D97-AF65-F5344CB8AC3E}">
        <p14:creationId xmlns:p14="http://schemas.microsoft.com/office/powerpoint/2010/main" val="28058635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 Large">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37844"/>
            <a:ext cx="5431577" cy="1368933"/>
          </a:xfrm>
        </p:spPr>
        <p:txBody>
          <a:bodyPr vert="horz" wrap="none" lIns="0" tIns="0" rIns="0" bIns="0" rtlCol="0" anchor="t" anchorCtr="0">
            <a:noAutofit/>
          </a:bodyPr>
          <a:lstStyle>
            <a:lvl1pPr>
              <a:defRPr lang="en-GB" sz="7679" b="0" baseline="0">
                <a:solidFill>
                  <a:schemeClr val="bg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2694306"/>
            <a:ext cx="5431577" cy="2690495"/>
          </a:xfrm>
          <a:noFill/>
        </p:spPr>
        <p:txBody>
          <a:bodyPr vert="horz" wrap="none" lIns="0" tIns="0" rIns="0" bIns="0" rtlCol="0" anchor="t" anchorCtr="0">
            <a:noAutofit/>
          </a:bodyPr>
          <a:lstStyle>
            <a:lvl1pPr marL="0" indent="0">
              <a:lnSpc>
                <a:spcPct val="80000"/>
              </a:lnSpc>
              <a:spcBef>
                <a:spcPts val="788"/>
              </a:spcBef>
              <a:buNone/>
              <a:defRPr lang="en-GB" sz="10239" b="1">
                <a:solidFill>
                  <a:schemeClr val="bg1"/>
                </a:solidFill>
                <a:latin typeface="Times New Roman" panose="02020603050405020304" pitchFamily="18" charset="0"/>
              </a:defRPr>
            </a:lvl1pPr>
          </a:lstStyle>
          <a:p>
            <a:pPr lvl="0"/>
            <a:r>
              <a:rPr lang="en-US" dirty="0"/>
              <a:t>hero head 2</a:t>
            </a:r>
            <a:endParaRPr lang="en-GB" dirty="0"/>
          </a:p>
        </p:txBody>
      </p:sp>
      <p:pic>
        <p:nvPicPr>
          <p:cNvPr id="6" name="Picture 5" descr="MMB_Lock-Up_CMYK_White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2466" y="560839"/>
            <a:ext cx="1666589" cy="432000"/>
          </a:xfrm>
          <a:prstGeom prst="rect">
            <a:avLst/>
          </a:prstGeom>
        </p:spPr>
      </p:pic>
      <p:pic>
        <p:nvPicPr>
          <p:cNvPr id="8" name="FrontCoverLogo"/>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2305" y="6345564"/>
            <a:ext cx="828910" cy="145160"/>
          </a:xfrm>
          <a:prstGeom prst="rect">
            <a:avLst/>
          </a:prstGeom>
        </p:spPr>
      </p:pic>
      <p:sp>
        <p:nvSpPr>
          <p:cNvPr id="9" name="Tagline">
            <a:extLst>
              <a:ext uri="{FF2B5EF4-FFF2-40B4-BE49-F238E27FC236}">
                <a16:creationId xmlns:a16="http://schemas.microsoft.com/office/drawing/2014/main" id="{B31C4040-7062-5A46-A46A-F9E07FFEA6F3}"/>
              </a:ext>
            </a:extLst>
          </p:cNvPr>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dirty="0">
                <a:solidFill>
                  <a:schemeClr val="bg1"/>
                </a:solidFill>
                <a:latin typeface="Arial" panose="020B0604020202020204" pitchFamily="34" charset="0"/>
              </a:rPr>
              <a:t>benefits that truly benefit</a:t>
            </a:r>
          </a:p>
        </p:txBody>
      </p:sp>
    </p:spTree>
    <p:extLst>
      <p:ext uri="{BB962C8B-B14F-4D97-AF65-F5344CB8AC3E}">
        <p14:creationId xmlns:p14="http://schemas.microsoft.com/office/powerpoint/2010/main" val="39523845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 Medium white">
    <p:bg>
      <p:bgPr>
        <a:solidFill>
          <a:schemeClr val="bg1"/>
        </a:soli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53973"/>
            <a:ext cx="5431577" cy="427215"/>
          </a:xfrm>
        </p:spPr>
        <p:txBody>
          <a:bodyPr vert="horz" wrap="none" lIns="0" tIns="0" rIns="0" bIns="0" rtlCol="0" anchor="t" anchorCtr="0">
            <a:noAutofit/>
          </a:bodyPr>
          <a:lstStyle>
            <a:lvl1pPr>
              <a:defRPr lang="en-GB" sz="2268" b="0" i="0" baseline="0">
                <a:solidFill>
                  <a:schemeClr val="accent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935607"/>
            <a:ext cx="5431577" cy="2445766"/>
          </a:xfrm>
          <a:noFill/>
        </p:spPr>
        <p:txBody>
          <a:bodyPr vert="horz" wrap="none" lIns="0" tIns="0" rIns="0" bIns="0" rtlCol="0" anchor="t" anchorCtr="0">
            <a:noAutofit/>
          </a:bodyPr>
          <a:lstStyle>
            <a:lvl1pPr marL="0" indent="0">
              <a:lnSpc>
                <a:spcPct val="80000"/>
              </a:lnSpc>
              <a:spcBef>
                <a:spcPts val="788"/>
              </a:spcBef>
              <a:buNone/>
              <a:defRPr lang="en-GB" sz="7561" b="1">
                <a:gradFill flip="none" rotWithShape="1">
                  <a:gsLst>
                    <a:gs pos="100000">
                      <a:schemeClr val="accent1"/>
                    </a:gs>
                    <a:gs pos="0">
                      <a:schemeClr val="accent2"/>
                    </a:gs>
                  </a:gsLst>
                  <a:lin ang="7200000" scaled="0"/>
                  <a:tileRect/>
                </a:gradFill>
                <a:latin typeface="Times New Roman" panose="02020603050405020304" pitchFamily="18" charset="0"/>
              </a:defRPr>
            </a:lvl1pPr>
          </a:lstStyle>
          <a:p>
            <a:pPr lvl="0"/>
            <a:r>
              <a:rPr lang="en-US" dirty="0"/>
              <a:t>hero head 2</a:t>
            </a:r>
            <a:endParaRPr lang="en-GB" dirty="0"/>
          </a:p>
        </p:txBody>
      </p:sp>
      <p:pic>
        <p:nvPicPr>
          <p:cNvPr id="6" name="Picture 5" descr="MMB_Lock-Up_CMYK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4078" y="558986"/>
            <a:ext cx="1653421" cy="428587"/>
          </a:xfrm>
          <a:prstGeom prst="rect">
            <a:avLst/>
          </a:prstGeom>
        </p:spPr>
      </p:pic>
      <p:pic>
        <p:nvPicPr>
          <p:cNvPr id="8" name="FrontCoverLogo"/>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3112" y="6346076"/>
            <a:ext cx="824510" cy="144389"/>
          </a:xfrm>
          <a:prstGeom prst="rect">
            <a:avLst/>
          </a:prstGeom>
        </p:spPr>
      </p:pic>
      <p:sp>
        <p:nvSpPr>
          <p:cNvPr id="9" name="Tagline">
            <a:extLst>
              <a:ext uri="{FF2B5EF4-FFF2-40B4-BE49-F238E27FC236}">
                <a16:creationId xmlns:a16="http://schemas.microsoft.com/office/drawing/2014/main" id="{64010DB8-BD14-3945-93BA-FA33C926A9B4}"/>
              </a:ext>
            </a:extLst>
          </p:cNvPr>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dirty="0">
                <a:solidFill>
                  <a:schemeClr val="tx2"/>
                </a:solidFill>
                <a:latin typeface="Arial" panose="020B0604020202020204" pitchFamily="34" charset="0"/>
              </a:rPr>
              <a:t>benefits that truly benefit</a:t>
            </a:r>
          </a:p>
        </p:txBody>
      </p:sp>
    </p:spTree>
    <p:extLst>
      <p:ext uri="{BB962C8B-B14F-4D97-AF65-F5344CB8AC3E}">
        <p14:creationId xmlns:p14="http://schemas.microsoft.com/office/powerpoint/2010/main" val="385153936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 preserve="1">
  <p:cSld name="Title Slide - Medium">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53973"/>
            <a:ext cx="5431577" cy="427215"/>
          </a:xfrm>
        </p:spPr>
        <p:txBody>
          <a:bodyPr vert="horz" wrap="none" lIns="0" tIns="0" rIns="0" bIns="0" rtlCol="0" anchor="t" anchorCtr="0">
            <a:noAutofit/>
          </a:bodyPr>
          <a:lstStyle>
            <a:lvl1pPr>
              <a:defRPr lang="en-GB" sz="2268" b="0" baseline="0">
                <a:solidFill>
                  <a:schemeClr val="bg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935607"/>
            <a:ext cx="5431577" cy="2445766"/>
          </a:xfrm>
          <a:noFill/>
        </p:spPr>
        <p:txBody>
          <a:bodyPr vert="horz" wrap="none" lIns="0" tIns="0" rIns="0" bIns="0" rtlCol="0" anchor="t" anchorCtr="0">
            <a:noAutofit/>
          </a:bodyPr>
          <a:lstStyle>
            <a:lvl1pPr marL="0" indent="0">
              <a:lnSpc>
                <a:spcPct val="80000"/>
              </a:lnSpc>
              <a:spcBef>
                <a:spcPts val="788"/>
              </a:spcBef>
              <a:buNone/>
              <a:defRPr lang="en-GB" sz="7561" b="1">
                <a:solidFill>
                  <a:schemeClr val="bg1"/>
                </a:solidFill>
                <a:latin typeface="Times New Roman" panose="02020603050405020304" pitchFamily="18" charset="0"/>
              </a:defRPr>
            </a:lvl1pPr>
          </a:lstStyle>
          <a:p>
            <a:pPr lvl="0"/>
            <a:r>
              <a:rPr lang="en-US" dirty="0"/>
              <a:t>hero head 2</a:t>
            </a:r>
            <a:endParaRPr lang="en-GB" dirty="0"/>
          </a:p>
        </p:txBody>
      </p:sp>
      <p:pic>
        <p:nvPicPr>
          <p:cNvPr id="6" name="Picture 5" descr="MMB_Lock-Up_CMYK_White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2466" y="560839"/>
            <a:ext cx="1666589" cy="432000"/>
          </a:xfrm>
          <a:prstGeom prst="rect">
            <a:avLst/>
          </a:prstGeom>
        </p:spPr>
      </p:pic>
      <p:pic>
        <p:nvPicPr>
          <p:cNvPr id="8" name="FrontCoverLogo"/>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2305" y="6345564"/>
            <a:ext cx="828910" cy="145160"/>
          </a:xfrm>
          <a:prstGeom prst="rect">
            <a:avLst/>
          </a:prstGeom>
        </p:spPr>
      </p:pic>
      <p:sp>
        <p:nvSpPr>
          <p:cNvPr id="9" name="Tagline">
            <a:extLst>
              <a:ext uri="{FF2B5EF4-FFF2-40B4-BE49-F238E27FC236}">
                <a16:creationId xmlns:a16="http://schemas.microsoft.com/office/drawing/2014/main" id="{D474E36D-A210-2944-B4F8-D46FDC460610}"/>
              </a:ext>
            </a:extLst>
          </p:cNvPr>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dirty="0">
                <a:solidFill>
                  <a:schemeClr val="bg1"/>
                </a:solidFill>
                <a:latin typeface="Arial" panose="020B0604020202020204" pitchFamily="34" charset="0"/>
              </a:rPr>
              <a:t>benefits that truly benefit</a:t>
            </a:r>
          </a:p>
        </p:txBody>
      </p:sp>
    </p:spTree>
    <p:extLst>
      <p:ext uri="{BB962C8B-B14F-4D97-AF65-F5344CB8AC3E}">
        <p14:creationId xmlns:p14="http://schemas.microsoft.com/office/powerpoint/2010/main" val="9343836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 Small white">
    <p:bg>
      <p:bgPr>
        <a:solidFill>
          <a:schemeClr val="bg1"/>
        </a:soli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29080"/>
            <a:ext cx="5431577" cy="272390"/>
          </a:xfrm>
        </p:spPr>
        <p:txBody>
          <a:bodyPr vert="horz" wrap="none" lIns="0" tIns="0" rIns="0" bIns="0" rtlCol="0" anchor="t" anchorCtr="0">
            <a:noAutofit/>
          </a:bodyPr>
          <a:lstStyle>
            <a:lvl1pPr>
              <a:defRPr lang="en-GB" sz="945" b="0" baseline="0">
                <a:solidFill>
                  <a:schemeClr val="accent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704087"/>
            <a:ext cx="5431577" cy="3172587"/>
          </a:xfrm>
          <a:noFill/>
        </p:spPr>
        <p:txBody>
          <a:bodyPr vert="horz" wrap="none" lIns="0" tIns="0" rIns="0" bIns="0" rtlCol="0" anchor="t" anchorCtr="0">
            <a:noAutofit/>
          </a:bodyPr>
          <a:lstStyle>
            <a:lvl1pPr marL="0" indent="0">
              <a:lnSpc>
                <a:spcPct val="80000"/>
              </a:lnSpc>
              <a:spcBef>
                <a:spcPts val="788"/>
              </a:spcBef>
              <a:buNone/>
              <a:defRPr lang="en-GB" sz="6301" b="1">
                <a:gradFill flip="none" rotWithShape="1">
                  <a:gsLst>
                    <a:gs pos="100000">
                      <a:schemeClr val="accent1"/>
                    </a:gs>
                    <a:gs pos="0">
                      <a:schemeClr val="accent2"/>
                    </a:gs>
                  </a:gsLst>
                  <a:lin ang="7200000" scaled="0"/>
                  <a:tileRect/>
                </a:gradFill>
                <a:latin typeface="Times New Roman" panose="02020603050405020304" pitchFamily="18" charset="0"/>
              </a:defRPr>
            </a:lvl1pPr>
          </a:lstStyle>
          <a:p>
            <a:pPr lvl="0"/>
            <a:r>
              <a:rPr lang="en-US" dirty="0"/>
              <a:t>hero head 2</a:t>
            </a:r>
            <a:endParaRPr lang="en-GB" dirty="0"/>
          </a:p>
        </p:txBody>
      </p:sp>
      <p:pic>
        <p:nvPicPr>
          <p:cNvPr id="6" name="Picture 5" descr="MMB_Lock-Up_CMYK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4078" y="558986"/>
            <a:ext cx="1653421" cy="428587"/>
          </a:xfrm>
          <a:prstGeom prst="rect">
            <a:avLst/>
          </a:prstGeom>
        </p:spPr>
      </p:pic>
      <p:pic>
        <p:nvPicPr>
          <p:cNvPr id="8" name="FrontCoverLogo"/>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3112" y="6346076"/>
            <a:ext cx="824510" cy="144389"/>
          </a:xfrm>
          <a:prstGeom prst="rect">
            <a:avLst/>
          </a:prstGeom>
        </p:spPr>
      </p:pic>
      <p:sp>
        <p:nvSpPr>
          <p:cNvPr id="9" name="Tagline">
            <a:extLst>
              <a:ext uri="{FF2B5EF4-FFF2-40B4-BE49-F238E27FC236}">
                <a16:creationId xmlns:a16="http://schemas.microsoft.com/office/drawing/2014/main" id="{784322DD-94E5-F14B-82B3-D6AB9013C88B}"/>
              </a:ext>
            </a:extLst>
          </p:cNvPr>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dirty="0">
                <a:solidFill>
                  <a:schemeClr val="tx2"/>
                </a:solidFill>
                <a:latin typeface="Arial" panose="020B0604020202020204" pitchFamily="34" charset="0"/>
              </a:rPr>
              <a:t>benefits that truly benefit</a:t>
            </a:r>
          </a:p>
        </p:txBody>
      </p:sp>
    </p:spTree>
    <p:extLst>
      <p:ext uri="{BB962C8B-B14F-4D97-AF65-F5344CB8AC3E}">
        <p14:creationId xmlns:p14="http://schemas.microsoft.com/office/powerpoint/2010/main" val="9321448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 Small">
    <p:bg>
      <p:bgPr>
        <a:gradFill flip="none" rotWithShape="1">
          <a:gsLst>
            <a:gs pos="3000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2" name="HeroHeading1"/>
          <p:cNvSpPr>
            <a:spLocks noGrp="1"/>
          </p:cNvSpPr>
          <p:nvPr>
            <p:ph type="ctrTitle" hasCustomPrompt="1"/>
            <p:custDataLst>
              <p:tags r:id="rId1"/>
            </p:custDataLst>
          </p:nvPr>
        </p:nvSpPr>
        <p:spPr>
          <a:xfrm>
            <a:off x="720209" y="1529080"/>
            <a:ext cx="5431577" cy="272390"/>
          </a:xfrm>
        </p:spPr>
        <p:txBody>
          <a:bodyPr vert="horz" wrap="none" lIns="0" tIns="0" rIns="0" bIns="0" rtlCol="0" anchor="t" anchorCtr="0">
            <a:noAutofit/>
          </a:bodyPr>
          <a:lstStyle>
            <a:lvl1pPr>
              <a:defRPr lang="en-GB" sz="945" baseline="0">
                <a:solidFill>
                  <a:schemeClr val="bg1"/>
                </a:solidFill>
                <a:latin typeface="Arial" panose="020B0604020202020204" pitchFamily="34" charset="0"/>
              </a:defRPr>
            </a:lvl1pPr>
          </a:lstStyle>
          <a:p>
            <a:pPr lvl="0"/>
            <a:r>
              <a:rPr lang="en-US" dirty="0"/>
              <a:t>hero heading 1 here</a:t>
            </a:r>
            <a:endParaRPr lang="en-GB" dirty="0"/>
          </a:p>
        </p:txBody>
      </p:sp>
      <p:sp>
        <p:nvSpPr>
          <p:cNvPr id="3" name="HeroHeading2"/>
          <p:cNvSpPr>
            <a:spLocks noGrp="1"/>
          </p:cNvSpPr>
          <p:nvPr>
            <p:ph type="subTitle" idx="1" hasCustomPrompt="1"/>
            <p:custDataLst>
              <p:tags r:id="rId2"/>
            </p:custDataLst>
          </p:nvPr>
        </p:nvSpPr>
        <p:spPr>
          <a:xfrm>
            <a:off x="720209" y="1704087"/>
            <a:ext cx="5431577" cy="3172587"/>
          </a:xfrm>
          <a:noFill/>
        </p:spPr>
        <p:txBody>
          <a:bodyPr vert="horz" wrap="none" lIns="0" tIns="0" rIns="0" bIns="0" rtlCol="0" anchor="t" anchorCtr="0">
            <a:noAutofit/>
          </a:bodyPr>
          <a:lstStyle>
            <a:lvl1pPr marL="0" indent="0">
              <a:lnSpc>
                <a:spcPct val="80000"/>
              </a:lnSpc>
              <a:spcBef>
                <a:spcPts val="788"/>
              </a:spcBef>
              <a:buNone/>
              <a:defRPr lang="en-GB" sz="6301" b="1">
                <a:solidFill>
                  <a:schemeClr val="bg1"/>
                </a:solidFill>
                <a:latin typeface="Times New Roman" panose="02020603050405020304" pitchFamily="18" charset="0"/>
              </a:defRPr>
            </a:lvl1pPr>
          </a:lstStyle>
          <a:p>
            <a:pPr lvl="0"/>
            <a:r>
              <a:rPr lang="en-US" dirty="0"/>
              <a:t>hero head 2</a:t>
            </a:r>
            <a:endParaRPr lang="en-GB" dirty="0"/>
          </a:p>
        </p:txBody>
      </p:sp>
      <p:pic>
        <p:nvPicPr>
          <p:cNvPr id="6" name="Picture 5" descr="MMB_Lock-Up_CMYK_White_Maste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2466" y="560839"/>
            <a:ext cx="1666589" cy="432000"/>
          </a:xfrm>
          <a:prstGeom prst="rect">
            <a:avLst/>
          </a:prstGeom>
        </p:spPr>
      </p:pic>
      <p:pic>
        <p:nvPicPr>
          <p:cNvPr id="8" name="FrontCoverLogo"/>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2305" y="6345564"/>
            <a:ext cx="828910" cy="145160"/>
          </a:xfrm>
          <a:prstGeom prst="rect">
            <a:avLst/>
          </a:prstGeom>
        </p:spPr>
      </p:pic>
      <p:sp>
        <p:nvSpPr>
          <p:cNvPr id="9" name="Tagline">
            <a:extLst>
              <a:ext uri="{FF2B5EF4-FFF2-40B4-BE49-F238E27FC236}">
                <a16:creationId xmlns:a16="http://schemas.microsoft.com/office/drawing/2014/main" id="{9739F08A-0B01-6A42-A5D5-4E29FDCA9FBF}"/>
              </a:ext>
            </a:extLst>
          </p:cNvPr>
          <p:cNvSpPr txBox="1"/>
          <p:nvPr userDrawn="1"/>
        </p:nvSpPr>
        <p:spPr>
          <a:xfrm>
            <a:off x="720209" y="6313716"/>
            <a:ext cx="1245605" cy="276999"/>
          </a:xfrm>
          <a:prstGeom prst="rect">
            <a:avLst/>
          </a:prstGeom>
          <a:noFill/>
        </p:spPr>
        <p:txBody>
          <a:bodyPr vert="horz" wrap="none" lIns="0" tIns="0" rIns="0" bIns="0" rtlCol="0" anchor="t" anchorCtr="0">
            <a:noAutofit/>
          </a:bodyPr>
          <a:lstStyle/>
          <a:p>
            <a:pPr algn="l"/>
            <a:r>
              <a:rPr lang="en-GB" sz="945" dirty="0">
                <a:solidFill>
                  <a:schemeClr val="bg1"/>
                </a:solidFill>
                <a:latin typeface="Arial" panose="020B0604020202020204" pitchFamily="34" charset="0"/>
              </a:rPr>
              <a:t>benefits that truly benefit</a:t>
            </a:r>
          </a:p>
        </p:txBody>
      </p:sp>
    </p:spTree>
    <p:extLst>
      <p:ext uri="{BB962C8B-B14F-4D97-AF65-F5344CB8AC3E}">
        <p14:creationId xmlns:p14="http://schemas.microsoft.com/office/powerpoint/2010/main" val="3636220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52A824E-17B0-40E2-91D7-69E336CE3425}" type="slidenum">
              <a:rPr lang="en-US">
                <a:solidFill>
                  <a:srgbClr val="002C77"/>
                </a:solidFill>
              </a:rPr>
              <a:pPr/>
              <a:t>‹#›</a:t>
            </a:fld>
            <a:endParaRPr lang="en-US" dirty="0">
              <a:solidFill>
                <a:srgbClr val="002C77"/>
              </a:solidFill>
            </a:endParaRPr>
          </a:p>
        </p:txBody>
      </p:sp>
    </p:spTree>
    <p:extLst>
      <p:ext uri="{BB962C8B-B14F-4D97-AF65-F5344CB8AC3E}">
        <p14:creationId xmlns:p14="http://schemas.microsoft.com/office/powerpoint/2010/main" val="28107112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7965513" cy="952500"/>
          </a:xfrm>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36236427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Color background">
    <p:bg>
      <p:bgPr>
        <a:gradFill>
          <a:gsLst>
            <a:gs pos="30000">
              <a:schemeClr val="accent1"/>
            </a:gs>
            <a:gs pos="100000">
              <a:schemeClr val="accent2"/>
            </a:gs>
          </a:gsLst>
          <a:lin ang="18900000" scaled="0"/>
        </a:gra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7965513" cy="9525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pic>
        <p:nvPicPr>
          <p:cNvPr id="8" name="Picture 7" descr="MMB_Lock-Up_CMYK_White_Mast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442" y="6310854"/>
            <a:ext cx="1105604" cy="286586"/>
          </a:xfrm>
          <a:prstGeom prst="rect">
            <a:avLst/>
          </a:prstGeom>
        </p:spPr>
      </p:pic>
    </p:spTree>
    <p:extLst>
      <p:ext uri="{BB962C8B-B14F-4D97-AF65-F5344CB8AC3E}">
        <p14:creationId xmlns:p14="http://schemas.microsoft.com/office/powerpoint/2010/main" val="20680340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adient text on blue">
    <p:bg>
      <p:bgPr>
        <a:solidFill>
          <a:schemeClr val="tx1"/>
        </a:soli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5896712" cy="4381500"/>
          </a:xfrm>
        </p:spPr>
        <p:txBody>
          <a:bodyPr>
            <a:normAutofit/>
          </a:bodyPr>
          <a:lstStyle>
            <a:lvl1pPr>
              <a:defRPr sz="3150">
                <a:gradFill>
                  <a:gsLst>
                    <a:gs pos="30000">
                      <a:schemeClr val="accent1"/>
                    </a:gs>
                    <a:gs pos="100000">
                      <a:schemeClr val="accent2"/>
                    </a:gs>
                  </a:gsLst>
                  <a:lin ang="18900000" scaled="0"/>
                </a:gradFill>
              </a:defRPr>
            </a:lvl1pPr>
          </a:lstStyle>
          <a:p>
            <a:r>
              <a:rPr lang="en-US"/>
              <a:t>Click to edit Master title style</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pic>
        <p:nvPicPr>
          <p:cNvPr id="8" name="Picture 7" descr="MMB_Lock-Up_CMYK_White_Mast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442" y="6310854"/>
            <a:ext cx="1105604" cy="286586"/>
          </a:xfrm>
          <a:prstGeom prst="rect">
            <a:avLst/>
          </a:prstGeom>
        </p:spPr>
      </p:pic>
    </p:spTree>
    <p:extLst>
      <p:ext uri="{BB962C8B-B14F-4D97-AF65-F5344CB8AC3E}">
        <p14:creationId xmlns:p14="http://schemas.microsoft.com/office/powerpoint/2010/main" val="27341385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lue">
    <p:bg>
      <p:bgPr>
        <a:solidFill>
          <a:schemeClr val="tx1"/>
        </a:soli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pic>
        <p:nvPicPr>
          <p:cNvPr id="8" name="Picture 7" descr="MMB_Lock-Up_CMYK_White_Mast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442" y="6310854"/>
            <a:ext cx="1105604" cy="286586"/>
          </a:xfrm>
          <a:prstGeom prst="rect">
            <a:avLst/>
          </a:prstGeom>
        </p:spPr>
      </p:pic>
    </p:spTree>
    <p:extLst>
      <p:ext uri="{BB962C8B-B14F-4D97-AF65-F5344CB8AC3E}">
        <p14:creationId xmlns:p14="http://schemas.microsoft.com/office/powerpoint/2010/main" val="13730135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right blue">
    <p:bg>
      <p:bgPr>
        <a:solidFill>
          <a:schemeClr val="accent1"/>
        </a:soli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pic>
        <p:nvPicPr>
          <p:cNvPr id="8" name="Picture 7" descr="MMB_Lock-Up_CMYK_White_Mast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442" y="6310854"/>
            <a:ext cx="1105604" cy="286586"/>
          </a:xfrm>
          <a:prstGeom prst="rect">
            <a:avLst/>
          </a:prstGeom>
        </p:spPr>
      </p:pic>
    </p:spTree>
    <p:extLst>
      <p:ext uri="{BB962C8B-B14F-4D97-AF65-F5344CB8AC3E}">
        <p14:creationId xmlns:p14="http://schemas.microsoft.com/office/powerpoint/2010/main" val="36859746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adient">
    <p:bg>
      <p:bgPr>
        <a:gradFill>
          <a:gsLst>
            <a:gs pos="30000">
              <a:schemeClr val="accent1"/>
            </a:gs>
            <a:gs pos="100000">
              <a:schemeClr val="accent2"/>
            </a:gs>
          </a:gsLst>
          <a:lin ang="18900000" scaled="0"/>
        </a:gradFill>
        <a:effectLst/>
      </p:bgPr>
    </p:bg>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pic>
        <p:nvPicPr>
          <p:cNvPr id="8" name="Picture 7" descr="MMB_Lock-Up_CMYK_White_Mast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442" y="6310854"/>
            <a:ext cx="1105604" cy="286586"/>
          </a:xfrm>
          <a:prstGeom prst="rect">
            <a:avLst/>
          </a:prstGeom>
        </p:spPr>
      </p:pic>
    </p:spTree>
    <p:extLst>
      <p:ext uri="{BB962C8B-B14F-4D97-AF65-F5344CB8AC3E}">
        <p14:creationId xmlns:p14="http://schemas.microsoft.com/office/powerpoint/2010/main" val="11982779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dient text on white">
    <p:spTree>
      <p:nvGrpSpPr>
        <p:cNvPr id="1" name=""/>
        <p:cNvGrpSpPr/>
        <p:nvPr/>
      </p:nvGrpSpPr>
      <p:grpSpPr>
        <a:xfrm>
          <a:off x="0" y="0"/>
          <a:ext cx="0" cy="0"/>
          <a:chOff x="0" y="0"/>
          <a:chExt cx="0" cy="0"/>
        </a:xfrm>
      </p:grpSpPr>
      <p:sp>
        <p:nvSpPr>
          <p:cNvPr id="5" name="Footer Placeholder 4" hidden="1"/>
          <p:cNvSpPr>
            <a:spLocks noGrp="1"/>
          </p:cNvSpPr>
          <p:nvPr>
            <p:ph type="ftr" sz="quarter" idx="11"/>
          </p:nvPr>
        </p:nvSpPr>
        <p:spPr>
          <a:xfrm>
            <a:off x="4894421" y="6580190"/>
            <a:ext cx="3300958" cy="168481"/>
          </a:xfrm>
          <a:prstGeom prst="rect">
            <a:avLst/>
          </a:prstGeom>
        </p:spPr>
        <p:txBody>
          <a:bodyPr/>
          <a:lstStyle>
            <a:lvl1pPr>
              <a:defRPr>
                <a:latin typeface="Arial" panose="020B0604020202020204" pitchFamily="34" charset="0"/>
              </a:defRPr>
            </a:lvl1pPr>
          </a:lstStyle>
          <a:p>
            <a:endParaRPr lang="en-GB" dirty="0"/>
          </a:p>
        </p:txBody>
      </p:sp>
      <p:sp>
        <p:nvSpPr>
          <p:cNvPr id="2" name="Title 1"/>
          <p:cNvSpPr>
            <a:spLocks noGrp="1"/>
          </p:cNvSpPr>
          <p:nvPr>
            <p:ph type="title"/>
          </p:nvPr>
        </p:nvSpPr>
        <p:spPr>
          <a:xfrm>
            <a:off x="720209" y="571500"/>
            <a:ext cx="5896712" cy="4381500"/>
          </a:xfrm>
        </p:spPr>
        <p:txBody>
          <a:bodyPr>
            <a:normAutofit/>
          </a:bodyPr>
          <a:lstStyle>
            <a:lvl1pPr>
              <a:defRPr sz="3150">
                <a:gradFill>
                  <a:gsLst>
                    <a:gs pos="30000">
                      <a:schemeClr val="accent1"/>
                    </a:gs>
                    <a:gs pos="100000">
                      <a:schemeClr val="accent2"/>
                    </a:gs>
                  </a:gsLst>
                  <a:lin ang="18900000" scaled="0"/>
                </a:gradFill>
              </a:defRPr>
            </a:lvl1pPr>
          </a:lstStyle>
          <a:p>
            <a:r>
              <a:rPr lang="en-US"/>
              <a:t>Click to edit Master title style</a:t>
            </a:r>
            <a:endParaRPr lang="en-GB" dirty="0"/>
          </a:p>
        </p:txBody>
      </p:sp>
      <p:sp>
        <p:nvSpPr>
          <p:cNvPr id="6" name="Slide Number Placeholder 5"/>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4735898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5" name="Slide Number Placeholder 4"/>
          <p:cNvSpPr>
            <a:spLocks noGrp="1"/>
          </p:cNvSpPr>
          <p:nvPr>
            <p:ph type="sldNum" sz="quarter" idx="12"/>
          </p:nvPr>
        </p:nvSpPr>
        <p:spPr>
          <a:xfrm>
            <a:off x="8414443" y="6250460"/>
            <a:ext cx="542558" cy="277811"/>
          </a:xfrm>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22536707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20209" y="1981200"/>
            <a:ext cx="3745087" cy="4195763"/>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801394" y="1981200"/>
            <a:ext cx="3745087" cy="4195763"/>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p:cNvSpPr>
            <a:spLocks noGrp="1"/>
          </p:cNvSpPr>
          <p:nvPr>
            <p:ph type="sldNum" sz="quarter" idx="12"/>
          </p:nvPr>
        </p:nvSpPr>
        <p:spPr/>
        <p:txBody>
          <a:bodyPr/>
          <a:lstStyle/>
          <a:p>
            <a:fld id="{69551C3F-E5B5-49AF-A85B-7D3B4FA18264}" type="slidenum">
              <a:rPr lang="en-GB" smtClean="0"/>
              <a:t>‹#›</a:t>
            </a:fld>
            <a:endParaRPr lang="en-GB" dirty="0"/>
          </a:p>
        </p:txBody>
      </p:sp>
    </p:spTree>
    <p:extLst>
      <p:ext uri="{BB962C8B-B14F-4D97-AF65-F5344CB8AC3E}">
        <p14:creationId xmlns:p14="http://schemas.microsoft.com/office/powerpoint/2010/main" val="14206403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20209" y="1981200"/>
            <a:ext cx="2304669" cy="4195763"/>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p:cNvSpPr>
            <a:spLocks noGrp="1"/>
          </p:cNvSpPr>
          <p:nvPr>
            <p:ph type="sldNum" sz="quarter" idx="12"/>
          </p:nvPr>
        </p:nvSpPr>
        <p:spPr/>
        <p:txBody>
          <a:bodyPr/>
          <a:lstStyle/>
          <a:p>
            <a:fld id="{69551C3F-E5B5-49AF-A85B-7D3B4FA18264}" type="slidenum">
              <a:rPr lang="en-GB" smtClean="0"/>
              <a:t>‹#›</a:t>
            </a:fld>
            <a:endParaRPr lang="en-GB" dirty="0"/>
          </a:p>
        </p:txBody>
      </p:sp>
      <p:sp>
        <p:nvSpPr>
          <p:cNvPr id="8" name="Content Placeholder 2"/>
          <p:cNvSpPr>
            <a:spLocks noGrp="1"/>
          </p:cNvSpPr>
          <p:nvPr>
            <p:ph sz="half" idx="13"/>
          </p:nvPr>
        </p:nvSpPr>
        <p:spPr>
          <a:xfrm>
            <a:off x="3420993" y="1981199"/>
            <a:ext cx="2304669" cy="4195764"/>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sz="half" idx="14"/>
          </p:nvPr>
        </p:nvSpPr>
        <p:spPr>
          <a:xfrm>
            <a:off x="6151786" y="1981199"/>
            <a:ext cx="2304669" cy="4195764"/>
          </a:xfrm>
        </p:spPr>
        <p:txBody>
          <a:bodyPr>
            <a:normAutofit/>
          </a:bodyPr>
          <a:lstStyle>
            <a:lvl1pPr>
              <a:defRPr sz="1418"/>
            </a:lvl1pPr>
            <a:lvl2pPr>
              <a:defRPr sz="1418"/>
            </a:lvl2pPr>
            <a:lvl3pPr>
              <a:defRPr sz="1418"/>
            </a:lvl3pPr>
            <a:lvl4pPr>
              <a:defRPr sz="1103"/>
            </a:lvl4pPr>
            <a:lvl5pPr>
              <a:defRPr sz="110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485941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ags" Target="../tags/tag15.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ags" Target="../tags/tag1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ags" Target="../tags/tag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image" Target="../media/image23.png"/><Relationship Id="rId2" Type="http://schemas.openxmlformats.org/officeDocument/2006/relationships/slideLayout" Target="../slideLayouts/slideLayout49.xml"/><Relationship Id="rId16" Type="http://schemas.openxmlformats.org/officeDocument/2006/relationships/tags" Target="../tags/tag2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heme" Target="../theme/theme4.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image" Target="../media/image23.pn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ags" Target="../tags/tag3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theme" Target="../theme/theme5.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image" Target="../media/image37.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tags" Target="../tags/tag4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50" Type="http://schemas.openxmlformats.org/officeDocument/2006/relationships/slideLayout" Target="../slideLayouts/slideLayout154.xml"/><Relationship Id="rId55" Type="http://schemas.openxmlformats.org/officeDocument/2006/relationships/image" Target="../media/image42.png"/><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41" Type="http://schemas.openxmlformats.org/officeDocument/2006/relationships/slideLayout" Target="../slideLayouts/slideLayout145.xml"/><Relationship Id="rId54" Type="http://schemas.openxmlformats.org/officeDocument/2006/relationships/image" Target="../media/image41.emf"/><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3" Type="http://schemas.openxmlformats.org/officeDocument/2006/relationships/oleObject" Target="../embeddings/oleObject1.bin"/><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slideLayout" Target="../slideLayouts/slideLayout153.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52" Type="http://schemas.openxmlformats.org/officeDocument/2006/relationships/tags" Target="../tags/tag60.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8" Type="http://schemas.openxmlformats.org/officeDocument/2006/relationships/slideLayout" Target="../slideLayouts/slideLayout112.xml"/><Relationship Id="rId51" Type="http://schemas.openxmlformats.org/officeDocument/2006/relationships/theme" Target="../theme/theme7.xml"/><Relationship Id="rId3"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tags" Target="../tags/tag10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1"/>
          <p:cNvSpPr/>
          <p:nvPr userDrawn="1"/>
        </p:nvSpPr>
        <p:spPr bwMode="auto">
          <a:xfrm>
            <a:off x="0" y="0"/>
            <a:ext cx="9601201" cy="292101"/>
          </a:xfrm>
          <a:custGeom>
            <a:avLst/>
            <a:gdLst/>
            <a:ahLst/>
            <a:cxnLst/>
            <a:rect l="0" t="0" r="0" b="0"/>
            <a:pathLst>
              <a:path w="9601201" h="292101">
                <a:moveTo>
                  <a:pt x="0" y="0"/>
                </a:moveTo>
                <a:lnTo>
                  <a:pt x="9601200" y="0"/>
                </a:lnTo>
                <a:lnTo>
                  <a:pt x="9601200" y="292100"/>
                </a:lnTo>
                <a:lnTo>
                  <a:pt x="0" y="114300"/>
                </a:lnTo>
                <a:lnTo>
                  <a:pt x="0" y="0"/>
                </a:lnTo>
                <a:close/>
              </a:path>
            </a:pathLst>
          </a:custGeom>
          <a:solidFill>
            <a:schemeClr val="accent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45720" numCol="1" rtlCol="0" anchor="ctr" anchorCtr="0" compatLnSpc="1">
            <a:prstTxWarp prst="textNoShape">
              <a:avLst/>
            </a:prstTxWarp>
          </a:bodyPr>
          <a:lstStyle/>
          <a:p>
            <a:endParaRPr lang="en-US" dirty="0">
              <a:solidFill>
                <a:srgbClr val="000000"/>
              </a:solidFill>
            </a:endParaRPr>
          </a:p>
        </p:txBody>
      </p:sp>
      <p:sp>
        <p:nvSpPr>
          <p:cNvPr id="3" name="Freeform 2"/>
          <p:cNvSpPr/>
          <p:nvPr userDrawn="1"/>
        </p:nvSpPr>
        <p:spPr bwMode="auto">
          <a:xfrm>
            <a:off x="0" y="0"/>
            <a:ext cx="9601201" cy="431801"/>
          </a:xfrm>
          <a:custGeom>
            <a:avLst/>
            <a:gdLst/>
            <a:ahLst/>
            <a:cxnLst/>
            <a:rect l="0" t="0" r="0" b="0"/>
            <a:pathLst>
              <a:path w="9601201" h="431801">
                <a:moveTo>
                  <a:pt x="0" y="88900"/>
                </a:moveTo>
                <a:lnTo>
                  <a:pt x="9601200" y="266700"/>
                </a:lnTo>
                <a:lnTo>
                  <a:pt x="9601200" y="431800"/>
                </a:lnTo>
                <a:lnTo>
                  <a:pt x="0" y="152400"/>
                </a:lnTo>
                <a:lnTo>
                  <a:pt x="0" y="88900"/>
                </a:lnTo>
                <a:lnTo>
                  <a:pt x="0" y="0"/>
                </a:lnTo>
              </a:path>
            </a:pathLst>
          </a:custGeom>
          <a:solidFill>
            <a:schemeClr val="folHlink"/>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45720" numCol="1" rtlCol="0" anchor="ctr" anchorCtr="0" compatLnSpc="1">
            <a:prstTxWarp prst="textNoShape">
              <a:avLst/>
            </a:prstTxWarp>
          </a:bodyPr>
          <a:lstStyle/>
          <a:p>
            <a:endParaRPr lang="en-US" dirty="0">
              <a:solidFill>
                <a:srgbClr val="000000"/>
              </a:solidFill>
            </a:endParaRPr>
          </a:p>
        </p:txBody>
      </p:sp>
      <p:pic>
        <p:nvPicPr>
          <p:cNvPr id="15" name="Picture 14"/>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794" y="0"/>
            <a:ext cx="9601200" cy="6858000"/>
          </a:xfrm>
          <a:prstGeom prst="rect">
            <a:avLst/>
          </a:prstGeom>
        </p:spPr>
      </p:pic>
      <p:sp>
        <p:nvSpPr>
          <p:cNvPr id="1026" name="Title"/>
          <p:cNvSpPr>
            <a:spLocks noGrp="1" noChangeArrowheads="1"/>
          </p:cNvSpPr>
          <p:nvPr>
            <p:ph type="title"/>
            <p:custDataLst>
              <p:tags r:id="rId18"/>
            </p:custDataLst>
          </p:nvPr>
        </p:nvSpPr>
        <p:spPr bwMode="gray">
          <a:xfrm>
            <a:off x="637563" y="332254"/>
            <a:ext cx="8504850"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b" anchorCtr="0" compatLnSpc="1">
            <a:prstTxWarp prst="textNoShape">
              <a:avLst/>
            </a:prstTxWarp>
          </a:bodyPr>
          <a:lstStyle/>
          <a:p>
            <a:pPr lvl="0"/>
            <a:r>
              <a:rPr lang="en-US"/>
              <a:t>Click to edit Master title style</a:t>
            </a:r>
          </a:p>
        </p:txBody>
      </p:sp>
      <p:sp>
        <p:nvSpPr>
          <p:cNvPr id="1027" name="BodyText"/>
          <p:cNvSpPr>
            <a:spLocks noGrp="1" noChangeArrowheads="1"/>
          </p:cNvSpPr>
          <p:nvPr>
            <p:ph type="body" idx="1"/>
            <p:custDataLst>
              <p:tags r:id="rId19"/>
            </p:custDataLst>
          </p:nvPr>
        </p:nvSpPr>
        <p:spPr bwMode="gray">
          <a:xfrm>
            <a:off x="636587" y="1277938"/>
            <a:ext cx="8505825" cy="498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45" name="Copyright" hidden="1"/>
          <p:cNvSpPr txBox="1">
            <a:spLocks noChangeArrowheads="1"/>
          </p:cNvSpPr>
          <p:nvPr>
            <p:custDataLst>
              <p:tags r:id="rId20"/>
            </p:custDataLst>
          </p:nvPr>
        </p:nvSpPr>
        <p:spPr bwMode="gray">
          <a:xfrm>
            <a:off x="477838" y="6534150"/>
            <a:ext cx="2897187"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pPr algn="l">
              <a:lnSpc>
                <a:spcPct val="100000"/>
              </a:lnSpc>
              <a:spcBef>
                <a:spcPct val="50000"/>
              </a:spcBef>
            </a:pPr>
            <a:r>
              <a:rPr lang="en-US" sz="700" dirty="0">
                <a:solidFill>
                  <a:srgbClr val="7C848A"/>
                </a:solidFill>
                <a:cs typeface="Arial" charset="0"/>
              </a:rPr>
              <a:t>© 2013 Marsh USA Inc.</a:t>
            </a:r>
            <a:endParaRPr lang="en-US" sz="700" dirty="0">
              <a:solidFill>
                <a:srgbClr val="7C848A"/>
              </a:solidFill>
            </a:endParaRPr>
          </a:p>
        </p:txBody>
      </p:sp>
      <p:sp>
        <p:nvSpPr>
          <p:cNvPr id="1049" name="SlideNumber"/>
          <p:cNvSpPr>
            <a:spLocks noGrp="1" noChangeArrowheads="1"/>
          </p:cNvSpPr>
          <p:nvPr>
            <p:ph type="sldNum" sz="quarter" idx="4"/>
            <p:custDataLst>
              <p:tags r:id="rId21"/>
            </p:custDataLst>
          </p:nvPr>
        </p:nvSpPr>
        <p:spPr bwMode="gray">
          <a:xfrm>
            <a:off x="8691563" y="6483350"/>
            <a:ext cx="447675"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r">
              <a:lnSpc>
                <a:spcPct val="100000"/>
              </a:lnSpc>
              <a:defRPr sz="1100">
                <a:solidFill>
                  <a:schemeClr val="accent1"/>
                </a:solidFill>
              </a:defRPr>
            </a:lvl1pPr>
          </a:lstStyle>
          <a:p>
            <a:fld id="{B84FA9D0-01FA-4715-93D6-7B95086D5425}" type="slidenum">
              <a:rPr lang="en-US" smtClean="0">
                <a:solidFill>
                  <a:srgbClr val="002C77"/>
                </a:solidFill>
              </a:rPr>
              <a:pPr/>
              <a:t>‹#›</a:t>
            </a:fld>
            <a:endParaRPr lang="en-US" dirty="0">
              <a:solidFill>
                <a:srgbClr val="002C77"/>
              </a:solidFill>
            </a:endParaRPr>
          </a:p>
        </p:txBody>
      </p:sp>
      <p:sp>
        <p:nvSpPr>
          <p:cNvPr id="1052" name="Date" hidden="1"/>
          <p:cNvSpPr>
            <a:spLocks noGrp="1" noChangeArrowheads="1"/>
          </p:cNvSpPr>
          <p:nvPr>
            <p:ph type="dt" sz="half" idx="2"/>
            <p:custDataLst>
              <p:tags r:id="rId22"/>
            </p:custDataLst>
          </p:nvPr>
        </p:nvSpPr>
        <p:spPr bwMode="gray">
          <a:xfrm>
            <a:off x="4262438" y="6532791"/>
            <a:ext cx="1079500" cy="10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nSpc>
                <a:spcPct val="100000"/>
              </a:lnSpc>
              <a:spcBef>
                <a:spcPct val="50000"/>
              </a:spcBef>
              <a:defRPr sz="700">
                <a:solidFill>
                  <a:srgbClr val="7C848A"/>
                </a:solidFill>
                <a:cs typeface="Arial" charset="0"/>
              </a:defRPr>
            </a:lvl1pPr>
          </a:lstStyle>
          <a:p>
            <a:fld id="{51E88FCF-1E95-4C0B-8459-9BFAA5B45166}" type="datetime4">
              <a:rPr lang="en-US" smtClean="0"/>
              <a:t>May 31, 2025</a:t>
            </a:fld>
            <a:endParaRPr lang="en-US" dirty="0"/>
          </a:p>
        </p:txBody>
      </p:sp>
      <p:sp>
        <p:nvSpPr>
          <p:cNvPr id="1059" name="Business"/>
          <p:cNvSpPr txBox="1">
            <a:spLocks noChangeArrowheads="1"/>
          </p:cNvSpPr>
          <p:nvPr>
            <p:custDataLst>
              <p:tags r:id="rId23"/>
            </p:custDataLst>
          </p:nvPr>
        </p:nvSpPr>
        <p:spPr bwMode="gray">
          <a:xfrm>
            <a:off x="636588" y="6534150"/>
            <a:ext cx="288925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pPr algn="l">
              <a:lnSpc>
                <a:spcPct val="100000"/>
              </a:lnSpc>
              <a:spcBef>
                <a:spcPct val="50000"/>
              </a:spcBef>
            </a:pPr>
            <a:r>
              <a:rPr lang="en-US" sz="700" dirty="0">
                <a:solidFill>
                  <a:srgbClr val="7C848A"/>
                </a:solidFill>
              </a:rPr>
              <a:t>MARSH</a:t>
            </a:r>
          </a:p>
        </p:txBody>
      </p:sp>
      <p:sp>
        <p:nvSpPr>
          <p:cNvPr id="1060" name="Filepath"/>
          <p:cNvSpPr txBox="1">
            <a:spLocks noChangeArrowheads="1"/>
          </p:cNvSpPr>
          <p:nvPr>
            <p:custDataLst>
              <p:tags r:id="rId24"/>
            </p:custDataLst>
          </p:nvPr>
        </p:nvSpPr>
        <p:spPr bwMode="gray">
          <a:xfrm>
            <a:off x="2482850" y="6528028"/>
            <a:ext cx="6021388" cy="10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a:lnSpc>
                <a:spcPct val="100000"/>
              </a:lnSpc>
              <a:spcBef>
                <a:spcPct val="50000"/>
              </a:spcBef>
            </a:pPr>
            <a:endParaRPr lang="en-US" sz="700" dirty="0">
              <a:solidFill>
                <a:srgbClr val="7C848A"/>
              </a:solidFill>
            </a:endParaRPr>
          </a:p>
        </p:txBody>
      </p:sp>
    </p:spTree>
    <p:extLst>
      <p:ext uri="{BB962C8B-B14F-4D97-AF65-F5344CB8AC3E}">
        <p14:creationId xmlns:p14="http://schemas.microsoft.com/office/powerpoint/2010/main" val="2434966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72" r:id="rId16"/>
  </p:sldLayoutIdLst>
  <p:hf sldNum="0" hdr="0" ftr="0"/>
  <p:txStyles>
    <p:titleStyle>
      <a:lvl1pPr algn="l" rtl="0" fontAlgn="base">
        <a:lnSpc>
          <a:spcPct val="83000"/>
        </a:lnSpc>
        <a:spcBef>
          <a:spcPct val="0"/>
        </a:spcBef>
        <a:spcAft>
          <a:spcPct val="0"/>
        </a:spcAft>
        <a:defRPr sz="2100">
          <a:solidFill>
            <a:schemeClr val="accent1"/>
          </a:solidFill>
          <a:latin typeface="+mj-lt"/>
          <a:ea typeface="+mj-ea"/>
          <a:cs typeface="+mj-cs"/>
        </a:defRPr>
      </a:lvl1pPr>
      <a:lvl2pPr algn="l" rtl="0" fontAlgn="base">
        <a:lnSpc>
          <a:spcPct val="83000"/>
        </a:lnSpc>
        <a:spcBef>
          <a:spcPct val="0"/>
        </a:spcBef>
        <a:spcAft>
          <a:spcPct val="0"/>
        </a:spcAft>
        <a:defRPr sz="2100">
          <a:solidFill>
            <a:schemeClr val="accent1"/>
          </a:solidFill>
          <a:latin typeface="Arial" charset="0"/>
        </a:defRPr>
      </a:lvl2pPr>
      <a:lvl3pPr algn="l" rtl="0" fontAlgn="base">
        <a:lnSpc>
          <a:spcPct val="83000"/>
        </a:lnSpc>
        <a:spcBef>
          <a:spcPct val="0"/>
        </a:spcBef>
        <a:spcAft>
          <a:spcPct val="0"/>
        </a:spcAft>
        <a:defRPr sz="2100">
          <a:solidFill>
            <a:schemeClr val="accent1"/>
          </a:solidFill>
          <a:latin typeface="Arial" charset="0"/>
        </a:defRPr>
      </a:lvl3pPr>
      <a:lvl4pPr algn="l" rtl="0" fontAlgn="base">
        <a:lnSpc>
          <a:spcPct val="83000"/>
        </a:lnSpc>
        <a:spcBef>
          <a:spcPct val="0"/>
        </a:spcBef>
        <a:spcAft>
          <a:spcPct val="0"/>
        </a:spcAft>
        <a:defRPr sz="2100">
          <a:solidFill>
            <a:schemeClr val="accent1"/>
          </a:solidFill>
          <a:latin typeface="Arial" charset="0"/>
        </a:defRPr>
      </a:lvl4pPr>
      <a:lvl5pPr algn="l" rtl="0" fontAlgn="base">
        <a:lnSpc>
          <a:spcPct val="83000"/>
        </a:lnSpc>
        <a:spcBef>
          <a:spcPct val="0"/>
        </a:spcBef>
        <a:spcAft>
          <a:spcPct val="0"/>
        </a:spcAft>
        <a:defRPr sz="2100">
          <a:solidFill>
            <a:schemeClr val="accent1"/>
          </a:solidFill>
          <a:latin typeface="Arial" charset="0"/>
        </a:defRPr>
      </a:lvl5pPr>
      <a:lvl6pPr marL="457200" algn="l" rtl="0" fontAlgn="base">
        <a:lnSpc>
          <a:spcPct val="83000"/>
        </a:lnSpc>
        <a:spcBef>
          <a:spcPct val="0"/>
        </a:spcBef>
        <a:spcAft>
          <a:spcPct val="0"/>
        </a:spcAft>
        <a:defRPr sz="2100">
          <a:solidFill>
            <a:schemeClr val="accent1"/>
          </a:solidFill>
          <a:latin typeface="Arial" charset="0"/>
        </a:defRPr>
      </a:lvl6pPr>
      <a:lvl7pPr marL="914400" algn="l" rtl="0" fontAlgn="base">
        <a:lnSpc>
          <a:spcPct val="83000"/>
        </a:lnSpc>
        <a:spcBef>
          <a:spcPct val="0"/>
        </a:spcBef>
        <a:spcAft>
          <a:spcPct val="0"/>
        </a:spcAft>
        <a:defRPr sz="2100">
          <a:solidFill>
            <a:schemeClr val="accent1"/>
          </a:solidFill>
          <a:latin typeface="Arial" charset="0"/>
        </a:defRPr>
      </a:lvl7pPr>
      <a:lvl8pPr marL="1371600" algn="l" rtl="0" fontAlgn="base">
        <a:lnSpc>
          <a:spcPct val="83000"/>
        </a:lnSpc>
        <a:spcBef>
          <a:spcPct val="0"/>
        </a:spcBef>
        <a:spcAft>
          <a:spcPct val="0"/>
        </a:spcAft>
        <a:defRPr sz="2100">
          <a:solidFill>
            <a:schemeClr val="accent1"/>
          </a:solidFill>
          <a:latin typeface="Arial" charset="0"/>
        </a:defRPr>
      </a:lvl8pPr>
      <a:lvl9pPr marL="1828800" algn="l" rtl="0" fontAlgn="base">
        <a:lnSpc>
          <a:spcPct val="83000"/>
        </a:lnSpc>
        <a:spcBef>
          <a:spcPct val="0"/>
        </a:spcBef>
        <a:spcAft>
          <a:spcPct val="0"/>
        </a:spcAft>
        <a:defRPr sz="2100">
          <a:solidFill>
            <a:schemeClr val="accent1"/>
          </a:solidFill>
          <a:latin typeface="Arial" charset="0"/>
        </a:defRPr>
      </a:lvl9pPr>
    </p:titleStyle>
    <p:bodyStyle>
      <a:lvl1pPr marL="203200" indent="-203200" algn="l" rtl="0" fontAlgn="base">
        <a:spcBef>
          <a:spcPct val="60000"/>
        </a:spcBef>
        <a:spcAft>
          <a:spcPct val="0"/>
        </a:spcAft>
        <a:buChar char="•"/>
        <a:defRPr sz="2000">
          <a:solidFill>
            <a:schemeClr val="tx1"/>
          </a:solidFill>
          <a:latin typeface="+mn-lt"/>
          <a:ea typeface="+mn-ea"/>
          <a:cs typeface="+mn-cs"/>
        </a:defRPr>
      </a:lvl1pPr>
      <a:lvl2pPr marL="508000" indent="-279400" algn="l" rtl="0" fontAlgn="base">
        <a:spcBef>
          <a:spcPct val="20000"/>
        </a:spcBef>
        <a:spcAft>
          <a:spcPct val="0"/>
        </a:spcAft>
        <a:buChar char="–"/>
        <a:defRPr sz="2000">
          <a:solidFill>
            <a:schemeClr val="tx1"/>
          </a:solidFill>
          <a:latin typeface="+mn-lt"/>
          <a:ea typeface="+mn-ea"/>
        </a:defRPr>
      </a:lvl2pPr>
      <a:lvl3pPr marL="685800" indent="-177800" algn="l" rtl="0" fontAlgn="base">
        <a:spcBef>
          <a:spcPct val="20000"/>
        </a:spcBef>
        <a:spcAft>
          <a:spcPct val="0"/>
        </a:spcAft>
        <a:buFont typeface="Arial" charset="0"/>
        <a:buChar char="­"/>
        <a:defRPr sz="2000">
          <a:solidFill>
            <a:schemeClr val="tx1"/>
          </a:solidFill>
          <a:latin typeface="+mn-lt"/>
          <a:ea typeface="+mn-ea"/>
        </a:defRPr>
      </a:lvl3pPr>
      <a:lvl4pPr marL="863600" indent="-177800" algn="l" rtl="0" fontAlgn="base">
        <a:spcBef>
          <a:spcPct val="20000"/>
        </a:spcBef>
        <a:spcAft>
          <a:spcPct val="0"/>
        </a:spcAft>
        <a:buFont typeface="Arial" charset="0"/>
        <a:buChar char="­"/>
        <a:defRPr sz="2000">
          <a:solidFill>
            <a:schemeClr val="tx1"/>
          </a:solidFill>
          <a:latin typeface="+mn-lt"/>
          <a:ea typeface="+mn-ea"/>
        </a:defRPr>
      </a:lvl4pPr>
      <a:lvl5pPr marL="1041400" indent="-177800" algn="l" rtl="0" fontAlgn="base">
        <a:spcBef>
          <a:spcPct val="20000"/>
        </a:spcBef>
        <a:spcAft>
          <a:spcPct val="0"/>
        </a:spcAft>
        <a:buFont typeface="Arial" charset="0"/>
        <a:buChar char="-"/>
        <a:defRPr sz="2000">
          <a:solidFill>
            <a:schemeClr val="tx1"/>
          </a:solidFill>
          <a:latin typeface="+mn-lt"/>
          <a:ea typeface="+mn-ea"/>
        </a:defRPr>
      </a:lvl5pPr>
      <a:lvl6pPr marL="1498600" indent="-177800" algn="l" rtl="0" fontAlgn="base">
        <a:spcBef>
          <a:spcPct val="20000"/>
        </a:spcBef>
        <a:spcAft>
          <a:spcPct val="0"/>
        </a:spcAft>
        <a:buFont typeface="Arial" charset="0"/>
        <a:buChar char="-"/>
        <a:defRPr sz="2000">
          <a:solidFill>
            <a:schemeClr val="tx1"/>
          </a:solidFill>
          <a:latin typeface="+mn-lt"/>
          <a:ea typeface="+mn-ea"/>
        </a:defRPr>
      </a:lvl6pPr>
      <a:lvl7pPr marL="1955800" indent="-177800" algn="l" rtl="0" fontAlgn="base">
        <a:spcBef>
          <a:spcPct val="20000"/>
        </a:spcBef>
        <a:spcAft>
          <a:spcPct val="0"/>
        </a:spcAft>
        <a:buFont typeface="Arial" charset="0"/>
        <a:buChar char="-"/>
        <a:defRPr sz="2000">
          <a:solidFill>
            <a:schemeClr val="tx1"/>
          </a:solidFill>
          <a:latin typeface="+mn-lt"/>
          <a:ea typeface="+mn-ea"/>
        </a:defRPr>
      </a:lvl7pPr>
      <a:lvl8pPr marL="2413000" indent="-177800" algn="l" rtl="0" fontAlgn="base">
        <a:spcBef>
          <a:spcPct val="20000"/>
        </a:spcBef>
        <a:spcAft>
          <a:spcPct val="0"/>
        </a:spcAft>
        <a:buFont typeface="Arial" charset="0"/>
        <a:buChar char="-"/>
        <a:defRPr sz="2000">
          <a:solidFill>
            <a:schemeClr val="tx1"/>
          </a:solidFill>
          <a:latin typeface="+mn-lt"/>
          <a:ea typeface="+mn-ea"/>
        </a:defRPr>
      </a:lvl8pPr>
      <a:lvl9pPr marL="2870200" indent="-177800" algn="l" rtl="0" fontAlgn="base">
        <a:spcBef>
          <a:spcPct val="20000"/>
        </a:spcBef>
        <a:spcAft>
          <a:spcPct val="0"/>
        </a:spcAft>
        <a:buFont typeface="Arial" charset="0"/>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custDataLst>
              <p:tags r:id="rId22"/>
            </p:custDataLst>
          </p:nvPr>
        </p:nvSpPr>
        <p:spPr>
          <a:xfrm>
            <a:off x="456195" y="381600"/>
            <a:ext cx="8690400" cy="691200"/>
          </a:xfrm>
          <a:prstGeom prst="rect">
            <a:avLst/>
          </a:prstGeom>
        </p:spPr>
        <p:txBody>
          <a:bodyPr vert="horz" lIns="0" tIns="0" rIns="0" bIns="0" rtlCol="0" anchor="t" anchorCtr="0">
            <a:normAutofit/>
          </a:bodyPr>
          <a:lstStyle/>
          <a:p>
            <a:r>
              <a:rPr lang="en-US" dirty="0"/>
              <a:t>Click to Edit Master Title Style</a:t>
            </a:r>
          </a:p>
        </p:txBody>
      </p:sp>
      <p:sp>
        <p:nvSpPr>
          <p:cNvPr id="3" name="BodyText"/>
          <p:cNvSpPr>
            <a:spLocks noGrp="1"/>
          </p:cNvSpPr>
          <p:nvPr>
            <p:ph type="body" idx="1"/>
            <p:custDataLst>
              <p:tags r:id="rId23"/>
            </p:custDataLst>
          </p:nvPr>
        </p:nvSpPr>
        <p:spPr>
          <a:xfrm>
            <a:off x="456195" y="1278000"/>
            <a:ext cx="8690400" cy="486730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auto">
          <a:xfrm>
            <a:off x="407595" y="6271773"/>
            <a:ext cx="8787600" cy="0"/>
          </a:xfrm>
          <a:prstGeom prst="line">
            <a:avLst/>
          </a:prstGeom>
          <a:noFill/>
          <a:ln w="952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Business"/>
          <p:cNvSpPr txBox="1">
            <a:spLocks noChangeArrowheads="1"/>
          </p:cNvSpPr>
          <p:nvPr>
            <p:custDataLst>
              <p:tags r:id="rId24"/>
            </p:custDataLst>
          </p:nvPr>
        </p:nvSpPr>
        <p:spPr bwMode="gray">
          <a:xfrm>
            <a:off x="477838" y="6534150"/>
            <a:ext cx="288925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lstStyle/>
          <a:p>
            <a:pPr algn="l" fontAlgn="auto">
              <a:lnSpc>
                <a:spcPct val="100000"/>
              </a:lnSpc>
              <a:spcBef>
                <a:spcPct val="50000"/>
              </a:spcBef>
              <a:spcAft>
                <a:spcPts val="0"/>
              </a:spcAft>
            </a:pPr>
            <a:r>
              <a:rPr lang="en-GB" altLang="en-US" sz="1000" cap="all" dirty="0">
                <a:solidFill>
                  <a:srgbClr val="808080"/>
                </a:solidFill>
                <a:latin typeface="Arial"/>
              </a:rPr>
              <a:t>MERCER MARSH BENEFITS</a:t>
            </a:r>
          </a:p>
        </p:txBody>
      </p:sp>
      <p:sp>
        <p:nvSpPr>
          <p:cNvPr id="7" name="Rectangle 15"/>
          <p:cNvSpPr>
            <a:spLocks noChangeArrowheads="1"/>
          </p:cNvSpPr>
          <p:nvPr/>
        </p:nvSpPr>
        <p:spPr bwMode="gray">
          <a:xfrm>
            <a:off x="8535990" y="6491387"/>
            <a:ext cx="600074" cy="153888"/>
          </a:xfrm>
          <a:prstGeom prst="rect">
            <a:avLst/>
          </a:prstGeom>
          <a:noFill/>
          <a:ln>
            <a:noFill/>
          </a:ln>
          <a:effectLst/>
          <a:extLst>
            <a:ext uri="{909E8E84-426E-40DD-AFC4-6F175D3DCCD1}">
              <a14:hiddenFill xmlns:a14="http://schemas.microsoft.com/office/drawing/2010/main">
                <a:solidFill>
                  <a:srgbClr val="0057A6"/>
                </a:solidFill>
              </a14:hiddenFill>
            </a:ext>
            <a:ext uri="{91240B29-F687-4F45-9708-019B960494DF}">
              <a14:hiddenLine xmlns:a14="http://schemas.microsoft.com/office/drawing/2010/main" w="63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fontAlgn="auto" hangingPunct="0">
              <a:lnSpc>
                <a:spcPct val="100000"/>
              </a:lnSpc>
              <a:spcBef>
                <a:spcPts val="0"/>
              </a:spcBef>
              <a:spcAft>
                <a:spcPts val="0"/>
              </a:spcAft>
            </a:pPr>
            <a:fld id="{2306E996-13B1-4F09-8F6B-3AC86B81501F}" type="slidenum">
              <a:rPr lang="en-GB" sz="1000">
                <a:solidFill>
                  <a:srgbClr val="808080"/>
                </a:solidFill>
                <a:latin typeface="Arial"/>
                <a:cs typeface="Arial" charset="0"/>
              </a:rPr>
              <a:pPr algn="r" eaLnBrk="0" fontAlgn="auto" hangingPunct="0">
                <a:lnSpc>
                  <a:spcPct val="100000"/>
                </a:lnSpc>
                <a:spcBef>
                  <a:spcPts val="0"/>
                </a:spcBef>
                <a:spcAft>
                  <a:spcPts val="0"/>
                </a:spcAft>
              </a:pPr>
              <a:t>‹#›</a:t>
            </a:fld>
            <a:endParaRPr lang="en-GB" sz="1000" dirty="0">
              <a:solidFill>
                <a:srgbClr val="808080"/>
              </a:solidFill>
              <a:latin typeface="Arial"/>
              <a:cs typeface="Arial" charset="0"/>
            </a:endParaRPr>
          </a:p>
        </p:txBody>
      </p:sp>
    </p:spTree>
    <p:extLst>
      <p:ext uri="{BB962C8B-B14F-4D97-AF65-F5344CB8AC3E}">
        <p14:creationId xmlns:p14="http://schemas.microsoft.com/office/powerpoint/2010/main" val="154377568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44" r:id="rId20"/>
  </p:sldLayoutIdLst>
  <p:hf sldNum="0" hdr="0" ftr="0"/>
  <p:txStyles>
    <p:titleStyle>
      <a:lvl1pPr algn="l" defTabSz="914400" rtl="0" eaLnBrk="1" latinLnBrk="0" hangingPunct="1">
        <a:lnSpc>
          <a:spcPct val="100000"/>
        </a:lnSpc>
        <a:spcBef>
          <a:spcPct val="0"/>
        </a:spcBef>
        <a:buNone/>
        <a:defRPr sz="2000" b="1" kern="1200" cap="none" spc="0" baseline="0">
          <a:solidFill>
            <a:schemeClr val="accent2"/>
          </a:solidFill>
          <a:latin typeface="Arial" pitchFamily="34" charset="0"/>
          <a:ea typeface="+mj-ea"/>
          <a:cs typeface="Arial" pitchFamily="34" charset="0"/>
        </a:defRPr>
      </a:lvl1pPr>
    </p:titleStyle>
    <p:bodyStyle>
      <a:lvl1pPr marL="201600" indent="-201600" algn="l" defTabSz="914400" rtl="0" eaLnBrk="1" latinLnBrk="0" hangingPunct="1">
        <a:spcBef>
          <a:spcPts val="1400"/>
        </a:spcBef>
        <a:buClr>
          <a:schemeClr val="accent2"/>
        </a:buClr>
        <a:buFont typeface="Arial" pitchFamily="34" charset="0"/>
        <a:buChar char="•"/>
        <a:defRPr sz="1800" kern="1200">
          <a:solidFill>
            <a:schemeClr val="bg1">
              <a:lumMod val="50000"/>
            </a:schemeClr>
          </a:solidFill>
          <a:latin typeface="Arial" pitchFamily="34" charset="0"/>
          <a:ea typeface="+mn-ea"/>
          <a:cs typeface="Arial" pitchFamily="34" charset="0"/>
        </a:defRPr>
      </a:lvl1pPr>
      <a:lvl2pPr marL="507600" indent="-280800" algn="l" defTabSz="914400" rtl="0" eaLnBrk="1" latinLnBrk="0" hangingPunct="1">
        <a:spcBef>
          <a:spcPts val="500"/>
        </a:spcBef>
        <a:buClr>
          <a:schemeClr val="accent2"/>
        </a:buClr>
        <a:buFont typeface="Arial" pitchFamily="34" charset="0"/>
        <a:buChar char="–"/>
        <a:defRPr sz="1800" kern="1200">
          <a:solidFill>
            <a:schemeClr val="bg1">
              <a:lumMod val="50000"/>
            </a:schemeClr>
          </a:solidFill>
          <a:latin typeface="Arial" pitchFamily="34" charset="0"/>
          <a:ea typeface="+mn-ea"/>
          <a:cs typeface="Arial" pitchFamily="34" charset="0"/>
        </a:defRPr>
      </a:lvl2pPr>
      <a:lvl3pPr marL="687600" indent="-176400" algn="l" defTabSz="914400" rtl="0" eaLnBrk="1" latinLnBrk="0" hangingPunct="1">
        <a:spcBef>
          <a:spcPts val="500"/>
        </a:spcBef>
        <a:buClr>
          <a:schemeClr val="accent2"/>
        </a:buClr>
        <a:buFont typeface="Arial" pitchFamily="34" charset="0"/>
        <a:buChar char="-"/>
        <a:defRPr sz="1800" kern="1200">
          <a:solidFill>
            <a:schemeClr val="bg1">
              <a:lumMod val="50000"/>
            </a:schemeClr>
          </a:solidFill>
          <a:latin typeface="Arial" pitchFamily="34" charset="0"/>
          <a:ea typeface="+mn-ea"/>
          <a:cs typeface="Arial" pitchFamily="34" charset="0"/>
        </a:defRPr>
      </a:lvl3pPr>
      <a:lvl4pPr marL="864000" indent="-176400" algn="l" defTabSz="914400" rtl="0" eaLnBrk="1" latinLnBrk="0" hangingPunct="1">
        <a:spcBef>
          <a:spcPts val="500"/>
        </a:spcBef>
        <a:buClr>
          <a:schemeClr val="accent2"/>
        </a:buClr>
        <a:buFont typeface="Arial" pitchFamily="34" charset="0"/>
        <a:buChar char="-"/>
        <a:defRPr sz="1800" kern="1200">
          <a:solidFill>
            <a:schemeClr val="bg1">
              <a:lumMod val="50000"/>
            </a:schemeClr>
          </a:solidFill>
          <a:latin typeface="Arial" pitchFamily="34" charset="0"/>
          <a:ea typeface="+mn-ea"/>
          <a:cs typeface="Arial" pitchFamily="34" charset="0"/>
        </a:defRPr>
      </a:lvl4pPr>
      <a:lvl5pPr marL="1040400" indent="-172800" algn="l" defTabSz="914400" rtl="0" eaLnBrk="1" latinLnBrk="0" hangingPunct="1">
        <a:spcBef>
          <a:spcPts val="500"/>
        </a:spcBef>
        <a:buClr>
          <a:schemeClr val="accent2"/>
        </a:buClr>
        <a:buFont typeface="Arial" pitchFamily="34" charset="0"/>
        <a:buChar char="-"/>
        <a:defRPr sz="1800" kern="1200">
          <a:solidFill>
            <a:schemeClr val="bg1">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79425" y="274638"/>
            <a:ext cx="86439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479425" y="1600200"/>
            <a:ext cx="864393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79425" y="6356350"/>
            <a:ext cx="2241550" cy="365125"/>
          </a:xfrm>
          <a:prstGeom prst="rect">
            <a:avLst/>
          </a:prstGeom>
        </p:spPr>
        <p:txBody>
          <a:bodyPr vert="horz" lIns="91440" tIns="45720" rIns="91440" bIns="45720" rtlCol="0" anchor="ctr"/>
          <a:lstStyle>
            <a:lvl1pPr algn="l" fontAlgn="auto">
              <a:lnSpc>
                <a:spcPct val="100000"/>
              </a:lnSpc>
              <a:spcBef>
                <a:spcPts val="0"/>
              </a:spcBef>
              <a:spcAft>
                <a:spcPts val="0"/>
              </a:spcAft>
              <a:defRPr sz="1200" smtClean="0">
                <a:solidFill>
                  <a:prstClr val="black">
                    <a:tint val="75000"/>
                  </a:prstClr>
                </a:solidFill>
                <a:latin typeface="Calibri"/>
              </a:defRPr>
            </a:lvl1pPr>
          </a:lstStyle>
          <a:p>
            <a:pPr>
              <a:defRPr/>
            </a:pPr>
            <a:fld id="{1E231AC2-ACF3-4621-99B5-FA3564C13DE0}" type="datetimeFigureOut">
              <a:rPr lang="en-US">
                <a:ea typeface="MS PGothic" pitchFamily="34" charset="-128"/>
              </a:rPr>
              <a:pPr>
                <a:defRPr/>
              </a:pPr>
              <a:t>5/31/2025</a:t>
            </a:fld>
            <a:endParaRPr lang="en-US">
              <a:ea typeface="MS PGothic" pitchFamily="34" charset="-128"/>
            </a:endParaRPr>
          </a:p>
        </p:txBody>
      </p:sp>
      <p:sp>
        <p:nvSpPr>
          <p:cNvPr id="5" name="Footer Placeholder 4"/>
          <p:cNvSpPr>
            <a:spLocks noGrp="1"/>
          </p:cNvSpPr>
          <p:nvPr>
            <p:ph type="ftr" sz="quarter" idx="3"/>
          </p:nvPr>
        </p:nvSpPr>
        <p:spPr>
          <a:xfrm>
            <a:off x="3281363" y="6356350"/>
            <a:ext cx="3040062" cy="365125"/>
          </a:xfrm>
          <a:prstGeom prst="rect">
            <a:avLst/>
          </a:prstGeom>
        </p:spPr>
        <p:txBody>
          <a:bodyPr vert="horz" lIns="91440" tIns="45720" rIns="91440" bIns="45720" rtlCol="0" anchor="ctr"/>
          <a:lstStyle>
            <a:lvl1pPr algn="ctr" fontAlgn="auto">
              <a:lnSpc>
                <a:spcPct val="100000"/>
              </a:lnSpc>
              <a:spcBef>
                <a:spcPts val="0"/>
              </a:spcBef>
              <a:spcAft>
                <a:spcPts val="0"/>
              </a:spcAft>
              <a:defRPr sz="1200">
                <a:solidFill>
                  <a:prstClr val="black">
                    <a:tint val="75000"/>
                  </a:prstClr>
                </a:solidFill>
                <a:latin typeface="Calibri"/>
              </a:defRPr>
            </a:lvl1pPr>
          </a:lstStyle>
          <a:p>
            <a:pPr>
              <a:defRPr/>
            </a:pPr>
            <a:endParaRPr lang="en-US">
              <a:ea typeface="MS PGothic" pitchFamily="34" charset="-128"/>
            </a:endParaRPr>
          </a:p>
        </p:txBody>
      </p:sp>
      <p:sp>
        <p:nvSpPr>
          <p:cNvPr id="6" name="Slide Number Placeholder 5"/>
          <p:cNvSpPr>
            <a:spLocks noGrp="1"/>
          </p:cNvSpPr>
          <p:nvPr>
            <p:ph type="sldNum" sz="quarter" idx="4"/>
          </p:nvPr>
        </p:nvSpPr>
        <p:spPr>
          <a:xfrm>
            <a:off x="6881813" y="6356350"/>
            <a:ext cx="2241550" cy="365125"/>
          </a:xfrm>
          <a:prstGeom prst="rect">
            <a:avLst/>
          </a:prstGeom>
        </p:spPr>
        <p:txBody>
          <a:bodyPr vert="horz" lIns="91440" tIns="45720" rIns="91440" bIns="45720" rtlCol="0" anchor="ctr"/>
          <a:lstStyle>
            <a:lvl1pPr algn="r" fontAlgn="auto">
              <a:lnSpc>
                <a:spcPct val="100000"/>
              </a:lnSpc>
              <a:spcBef>
                <a:spcPts val="0"/>
              </a:spcBef>
              <a:spcAft>
                <a:spcPts val="0"/>
              </a:spcAft>
              <a:defRPr sz="1200" smtClean="0">
                <a:solidFill>
                  <a:prstClr val="black">
                    <a:tint val="75000"/>
                  </a:prstClr>
                </a:solidFill>
                <a:latin typeface="Calibri"/>
              </a:defRPr>
            </a:lvl1pPr>
          </a:lstStyle>
          <a:p>
            <a:pPr>
              <a:defRPr/>
            </a:pPr>
            <a:fld id="{680DE98C-439C-4185-B168-528DA4A33888}" type="slidenum">
              <a:rPr lang="en-US">
                <a:ea typeface="MS PGothic" pitchFamily="34" charset="-128"/>
              </a:rPr>
              <a:pPr>
                <a:defRPr/>
              </a:pPr>
              <a:t>‹#›</a:t>
            </a:fld>
            <a:endParaRPr lang="en-US">
              <a:ea typeface="MS PGothic" pitchFamily="34" charset="-128"/>
            </a:endParaRPr>
          </a:p>
        </p:txBody>
      </p:sp>
    </p:spTree>
    <p:extLst>
      <p:ext uri="{BB962C8B-B14F-4D97-AF65-F5344CB8AC3E}">
        <p14:creationId xmlns:p14="http://schemas.microsoft.com/office/powerpoint/2010/main" val="195945353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Title"/>
          <p:cNvSpPr>
            <a:spLocks noGrp="1"/>
          </p:cNvSpPr>
          <p:nvPr>
            <p:ph type="title"/>
            <p:custDataLst>
              <p:tags r:id="rId16"/>
            </p:custDataLst>
          </p:nvPr>
        </p:nvSpPr>
        <p:spPr>
          <a:xfrm>
            <a:off x="720209" y="571500"/>
            <a:ext cx="7965513" cy="952500"/>
          </a:xfrm>
          <a:prstGeom prst="rect">
            <a:avLst/>
          </a:prstGeom>
        </p:spPr>
        <p:txBody>
          <a:bodyPr vert="horz" lIns="0" tIns="0" rIns="0" bIns="0" rtlCol="0" anchor="t">
            <a:normAutofit/>
          </a:bodyPr>
          <a:lstStyle/>
          <a:p>
            <a:r>
              <a:rPr lang="fr-FR"/>
              <a:t>Modifiez le style du titre</a:t>
            </a:r>
            <a:endParaRPr lang="en-GB" dirty="0"/>
          </a:p>
        </p:txBody>
      </p:sp>
      <p:sp>
        <p:nvSpPr>
          <p:cNvPr id="3" name="SlideBody"/>
          <p:cNvSpPr>
            <a:spLocks noGrp="1"/>
          </p:cNvSpPr>
          <p:nvPr>
            <p:ph type="body" idx="1"/>
          </p:nvPr>
        </p:nvSpPr>
        <p:spPr>
          <a:xfrm>
            <a:off x="720209" y="1981200"/>
            <a:ext cx="7965513" cy="41957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cNvSpPr>
            <a:spLocks noGrp="1"/>
          </p:cNvSpPr>
          <p:nvPr>
            <p:ph type="dt" sz="half" idx="2"/>
          </p:nvPr>
        </p:nvSpPr>
        <p:spPr>
          <a:xfrm>
            <a:off x="2069892" y="6325200"/>
            <a:ext cx="2160627" cy="118464"/>
          </a:xfrm>
          <a:prstGeom prst="rect">
            <a:avLst/>
          </a:prstGeom>
        </p:spPr>
        <p:txBody>
          <a:bodyPr vert="horz" lIns="0" tIns="0" rIns="0" bIns="0" rtlCol="0" anchor="t"/>
          <a:lstStyle>
            <a:lvl1pPr algn="l">
              <a:defRPr lang="en-GB" sz="630" b="0" smtClean="0">
                <a:solidFill>
                  <a:srgbClr val="52575C"/>
                </a:solidFill>
              </a:defRPr>
            </a:lvl1pPr>
          </a:lstStyle>
          <a:p>
            <a:fld id="{B5154B84-0283-4CEE-92A3-33611CD24B25}" type="datetime1">
              <a:rPr lang="en-GB" smtClean="0"/>
              <a:pPr/>
              <a:t>31/05/2025</a:t>
            </a:fld>
            <a:endParaRPr lang="en-GB" dirty="0"/>
          </a:p>
        </p:txBody>
      </p:sp>
      <p:sp>
        <p:nvSpPr>
          <p:cNvPr id="4" name="FilePath"/>
          <p:cNvSpPr txBox="1"/>
          <p:nvPr userDrawn="1"/>
        </p:nvSpPr>
        <p:spPr>
          <a:xfrm>
            <a:off x="2069892" y="6483601"/>
            <a:ext cx="2160627" cy="142171"/>
          </a:xfrm>
          <a:prstGeom prst="rect">
            <a:avLst/>
          </a:prstGeom>
          <a:noFill/>
        </p:spPr>
        <p:txBody>
          <a:bodyPr vert="horz" wrap="square" lIns="0" tIns="0" rIns="0" bIns="0" rtlCol="0" anchor="t" anchorCtr="0">
            <a:noAutofit/>
          </a:bodyPr>
          <a:lstStyle>
            <a:defPPr>
              <a:defRPr lang="en-US"/>
            </a:defPPr>
            <a:lvl1pPr>
              <a:tabLst>
                <a:tab pos="1600200" algn="l"/>
              </a:tabLst>
              <a:defRPr sz="600">
                <a:solidFill>
                  <a:schemeClr val="bg2"/>
                </a:solidFill>
                <a:latin typeface="Mute" panose="00000500000000000000" pitchFamily="50" charset="0"/>
              </a:defRPr>
            </a:lvl1pPr>
          </a:lstStyle>
          <a:p>
            <a:pPr lvl="0"/>
            <a:endParaRPr lang="en-GB" sz="630" dirty="0">
              <a:solidFill>
                <a:srgbClr val="52575C"/>
              </a:solidFill>
              <a:latin typeface="+mn-lt"/>
            </a:endParaRPr>
          </a:p>
        </p:txBody>
      </p:sp>
      <p:sp>
        <p:nvSpPr>
          <p:cNvPr id="8" name="Business" hidden="1"/>
          <p:cNvSpPr txBox="1">
            <a:spLocks/>
          </p:cNvSpPr>
          <p:nvPr userDrawn="1"/>
        </p:nvSpPr>
        <p:spPr>
          <a:xfrm>
            <a:off x="4894421" y="6325201"/>
            <a:ext cx="3300958" cy="277811"/>
          </a:xfrm>
          <a:prstGeom prst="rect">
            <a:avLst/>
          </a:prstGeom>
        </p:spPr>
        <p:txBody>
          <a:bodyPr vert="horz" lIns="0" tIns="0" rIns="0" bIns="0" rtlCol="0" anchor="t"/>
          <a:lstStyle>
            <a:defPPr>
              <a:defRPr lang="en-US"/>
            </a:defPPr>
            <a:lvl1pPr marL="0" algn="l" defTabSz="914400" rtl="0" eaLnBrk="1" latinLnBrk="0" hangingPunct="1">
              <a:defRPr sz="600" kern="1200">
                <a:solidFill>
                  <a:schemeClr val="bg2"/>
                </a:solidFill>
                <a:latin typeface="Mute"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630" dirty="0">
                <a:solidFill>
                  <a:srgbClr val="52575C"/>
                </a:solidFill>
                <a:latin typeface="+mn-lt"/>
              </a:rPr>
              <a:t>Mercer</a:t>
            </a:r>
            <a:endParaRPr lang="en-GB" sz="630" baseline="0" dirty="0">
              <a:solidFill>
                <a:srgbClr val="52575C"/>
              </a:solidFill>
              <a:latin typeface="+mn-lt"/>
            </a:endParaRPr>
          </a:p>
        </p:txBody>
      </p:sp>
      <p:sp>
        <p:nvSpPr>
          <p:cNvPr id="9" name="Copyright"/>
          <p:cNvSpPr txBox="1">
            <a:spLocks/>
          </p:cNvSpPr>
          <p:nvPr userDrawn="1"/>
        </p:nvSpPr>
        <p:spPr>
          <a:xfrm>
            <a:off x="4894421" y="6325201"/>
            <a:ext cx="3300958" cy="277811"/>
          </a:xfrm>
          <a:prstGeom prst="rect">
            <a:avLst/>
          </a:prstGeom>
        </p:spPr>
        <p:txBody>
          <a:bodyPr vert="horz" wrap="none" lIns="0" tIns="0" rIns="0" bIns="0" rtlCol="0" anchor="t"/>
          <a:lstStyle>
            <a:defPPr>
              <a:defRPr lang="en-US"/>
            </a:defPPr>
            <a:lvl1pPr marL="0" algn="l" defTabSz="914400" rtl="0" eaLnBrk="1" latinLnBrk="0" hangingPunct="1">
              <a:defRPr sz="600" kern="1200">
                <a:solidFill>
                  <a:schemeClr val="bg2"/>
                </a:solidFill>
                <a:latin typeface="Mute"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630" dirty="0">
                <a:solidFill>
                  <a:srgbClr val="52575C"/>
                </a:solidFill>
                <a:latin typeface="+mn-lt"/>
              </a:rPr>
              <a:t>Copyright © 2020 Mercer. All rights reserved.</a:t>
            </a:r>
            <a:endParaRPr lang="en-GB" sz="630" baseline="0" dirty="0">
              <a:solidFill>
                <a:srgbClr val="52575C"/>
              </a:solidFill>
              <a:latin typeface="+mn-lt"/>
            </a:endParaRPr>
          </a:p>
        </p:txBody>
      </p:sp>
      <p:sp>
        <p:nvSpPr>
          <p:cNvPr id="5" name="FooterText"/>
          <p:cNvSpPr>
            <a:spLocks noGrp="1"/>
          </p:cNvSpPr>
          <p:nvPr>
            <p:ph type="ftr" sz="quarter" idx="3"/>
          </p:nvPr>
        </p:nvSpPr>
        <p:spPr>
          <a:xfrm>
            <a:off x="2069892" y="6634161"/>
            <a:ext cx="2160627" cy="127250"/>
          </a:xfrm>
          <a:prstGeom prst="rect">
            <a:avLst/>
          </a:prstGeom>
        </p:spPr>
        <p:txBody>
          <a:bodyPr vert="horz" lIns="0" tIns="0" rIns="0" bIns="0" rtlCol="0" anchor="t"/>
          <a:lstStyle>
            <a:lvl1pPr>
              <a:defRPr lang="en-GB" sz="630">
                <a:solidFill>
                  <a:srgbClr val="52575C"/>
                </a:solidFill>
                <a:latin typeface="+mn-lt"/>
              </a:defRPr>
            </a:lvl1pPr>
          </a:lstStyle>
          <a:p>
            <a:endParaRPr lang="en-GB" dirty="0"/>
          </a:p>
        </p:txBody>
      </p:sp>
      <p:sp>
        <p:nvSpPr>
          <p:cNvPr id="10" name="SlideNumber"/>
          <p:cNvSpPr txBox="1"/>
          <p:nvPr userDrawn="1"/>
        </p:nvSpPr>
        <p:spPr>
          <a:xfrm>
            <a:off x="8339114" y="6325200"/>
            <a:ext cx="541575" cy="277200"/>
          </a:xfrm>
          <a:prstGeom prst="rect">
            <a:avLst/>
          </a:prstGeom>
        </p:spPr>
        <p:txBody>
          <a:bodyPr vert="horz" lIns="0" tIns="0" rIns="0" bIns="0" rtlCol="0" anchor="t"/>
          <a:lstStyle>
            <a:defPPr>
              <a:defRPr lang="en-US"/>
            </a:defPPr>
            <a:lvl1pPr>
              <a:defRPr sz="800">
                <a:solidFill>
                  <a:srgbClr val="52575C"/>
                </a:solidFill>
              </a:defRPr>
            </a:lvl1pPr>
          </a:lstStyle>
          <a:p>
            <a:pPr lvl="0" algn="r"/>
            <a:fld id="{38EFAAEA-9930-4DFB-9E87-7E5EB4CD6F09}" type="slidenum">
              <a:rPr lang="en-GB" sz="788" smtClean="0"/>
              <a:pPr lvl="0" algn="r"/>
              <a:t>‹#›</a:t>
            </a:fld>
            <a:endParaRPr lang="en-GB" sz="788" dirty="0" err="1"/>
          </a:p>
        </p:txBody>
      </p:sp>
      <p:pic>
        <p:nvPicPr>
          <p:cNvPr id="11" name="Picture 9" descr="MMB_Lock-Up_CMYK_Master.png"/>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20723" y="6312552"/>
            <a:ext cx="1108115" cy="287237"/>
          </a:xfrm>
          <a:prstGeom prst="rect">
            <a:avLst/>
          </a:prstGeom>
        </p:spPr>
      </p:pic>
    </p:spTree>
    <p:extLst>
      <p:ext uri="{BB962C8B-B14F-4D97-AF65-F5344CB8AC3E}">
        <p14:creationId xmlns:p14="http://schemas.microsoft.com/office/powerpoint/2010/main" val="253666512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Lst>
  <p:hf hdr="0" ftr="0" dt="0"/>
  <p:txStyles>
    <p:titleStyle>
      <a:lvl1pPr algn="l" defTabSz="720181" rtl="0" eaLnBrk="1" latinLnBrk="0" hangingPunct="1">
        <a:lnSpc>
          <a:spcPct val="90000"/>
        </a:lnSpc>
        <a:spcBef>
          <a:spcPct val="0"/>
        </a:spcBef>
        <a:buNone/>
        <a:defRPr sz="2205" b="1" kern="1200">
          <a:solidFill>
            <a:schemeClr val="tx1"/>
          </a:solidFill>
          <a:latin typeface="+mj-lt"/>
          <a:ea typeface="+mj-ea"/>
          <a:cs typeface="+mj-cs"/>
        </a:defRPr>
      </a:lvl1pPr>
    </p:titleStyle>
    <p:bodyStyle>
      <a:lvl1pPr marL="180045" indent="-180045" algn="l" defTabSz="720181" rtl="0" eaLnBrk="1" latinLnBrk="0" hangingPunct="1">
        <a:lnSpc>
          <a:spcPct val="100000"/>
        </a:lnSpc>
        <a:spcBef>
          <a:spcPts val="945"/>
        </a:spcBef>
        <a:buFont typeface="Mute" panose="00000500000000000000" pitchFamily="50" charset="0"/>
        <a:buChar char="•"/>
        <a:defRPr sz="1575" kern="1200">
          <a:solidFill>
            <a:schemeClr val="tx1"/>
          </a:solidFill>
          <a:latin typeface="+mn-lt"/>
          <a:ea typeface="+mn-ea"/>
          <a:cs typeface="+mn-cs"/>
        </a:defRPr>
      </a:lvl1pPr>
      <a:lvl2pPr marL="360091" indent="-180045" algn="l" defTabSz="720181" rtl="0" eaLnBrk="1" latinLnBrk="0" hangingPunct="1">
        <a:lnSpc>
          <a:spcPct val="100000"/>
        </a:lnSpc>
        <a:spcBef>
          <a:spcPts val="945"/>
        </a:spcBef>
        <a:buFont typeface="Mute" panose="00000500000000000000" pitchFamily="50" charset="0"/>
        <a:buChar char="–"/>
        <a:defRPr sz="1575" kern="1200">
          <a:solidFill>
            <a:schemeClr val="tx1"/>
          </a:solidFill>
          <a:latin typeface="+mn-lt"/>
          <a:ea typeface="+mn-ea"/>
          <a:cs typeface="+mn-cs"/>
        </a:defRPr>
      </a:lvl2pPr>
      <a:lvl3pPr marL="540136" indent="-180045" algn="l" defTabSz="720181" rtl="0" eaLnBrk="1" latinLnBrk="0" hangingPunct="1">
        <a:lnSpc>
          <a:spcPct val="100000"/>
        </a:lnSpc>
        <a:spcBef>
          <a:spcPts val="945"/>
        </a:spcBef>
        <a:buFont typeface="Mute" panose="00000500000000000000" pitchFamily="50" charset="0"/>
        <a:buChar char="-"/>
        <a:defRPr sz="1575" kern="1200">
          <a:solidFill>
            <a:schemeClr val="tx1"/>
          </a:solidFill>
          <a:latin typeface="+mn-lt"/>
          <a:ea typeface="+mn-ea"/>
          <a:cs typeface="+mn-cs"/>
        </a:defRPr>
      </a:lvl3pPr>
      <a:lvl4pPr marL="720181" indent="-180045" algn="l" defTabSz="720181" rtl="0" eaLnBrk="1" latinLnBrk="0" hangingPunct="1">
        <a:lnSpc>
          <a:spcPct val="100000"/>
        </a:lnSpc>
        <a:spcBef>
          <a:spcPts val="945"/>
        </a:spcBef>
        <a:buFont typeface="Mute" panose="00000500000000000000" pitchFamily="50" charset="0"/>
        <a:buChar char="-"/>
        <a:defRPr sz="1260" kern="1200">
          <a:solidFill>
            <a:schemeClr val="tx1"/>
          </a:solidFill>
          <a:latin typeface="+mn-lt"/>
          <a:ea typeface="+mn-ea"/>
          <a:cs typeface="+mn-cs"/>
        </a:defRPr>
      </a:lvl4pPr>
      <a:lvl5pPr marL="900227" indent="-180045" algn="l" defTabSz="720181" rtl="0" eaLnBrk="1" latinLnBrk="0" hangingPunct="1">
        <a:lnSpc>
          <a:spcPct val="100000"/>
        </a:lnSpc>
        <a:spcBef>
          <a:spcPts val="945"/>
        </a:spcBef>
        <a:buFont typeface="Mute" panose="00000500000000000000" pitchFamily="50" charset="0"/>
        <a:buChar char="-"/>
        <a:defRPr sz="1260" kern="1200">
          <a:solidFill>
            <a:schemeClr val="tx1"/>
          </a:solidFill>
          <a:latin typeface="+mn-lt"/>
          <a:ea typeface="+mn-ea"/>
          <a:cs typeface="+mn-cs"/>
        </a:defRPr>
      </a:lvl5pPr>
      <a:lvl6pPr marL="1980499"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6pPr>
      <a:lvl7pPr marL="2340590"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7pPr>
      <a:lvl8pPr marL="2700680"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8pPr>
      <a:lvl9pPr marL="3060771"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9pPr>
    </p:bodyStyle>
    <p:otherStyle>
      <a:defPPr>
        <a:defRPr lang="en-US"/>
      </a:defPPr>
      <a:lvl1pPr marL="0" algn="l" defTabSz="720181" rtl="0" eaLnBrk="1" latinLnBrk="0" hangingPunct="1">
        <a:defRPr sz="1418" kern="1200">
          <a:solidFill>
            <a:schemeClr val="tx1"/>
          </a:solidFill>
          <a:latin typeface="+mn-lt"/>
          <a:ea typeface="+mn-ea"/>
          <a:cs typeface="+mn-cs"/>
        </a:defRPr>
      </a:lvl1pPr>
      <a:lvl2pPr marL="360091" algn="l" defTabSz="720181" rtl="0" eaLnBrk="1" latinLnBrk="0" hangingPunct="1">
        <a:defRPr sz="1418" kern="1200">
          <a:solidFill>
            <a:schemeClr val="tx1"/>
          </a:solidFill>
          <a:latin typeface="+mn-lt"/>
          <a:ea typeface="+mn-ea"/>
          <a:cs typeface="+mn-cs"/>
        </a:defRPr>
      </a:lvl2pPr>
      <a:lvl3pPr marL="720181" algn="l" defTabSz="720181" rtl="0" eaLnBrk="1" latinLnBrk="0" hangingPunct="1">
        <a:defRPr sz="1418" kern="1200">
          <a:solidFill>
            <a:schemeClr val="tx1"/>
          </a:solidFill>
          <a:latin typeface="+mn-lt"/>
          <a:ea typeface="+mn-ea"/>
          <a:cs typeface="+mn-cs"/>
        </a:defRPr>
      </a:lvl3pPr>
      <a:lvl4pPr marL="1080272" algn="l" defTabSz="720181" rtl="0" eaLnBrk="1" latinLnBrk="0" hangingPunct="1">
        <a:defRPr sz="1418" kern="1200">
          <a:solidFill>
            <a:schemeClr val="tx1"/>
          </a:solidFill>
          <a:latin typeface="+mn-lt"/>
          <a:ea typeface="+mn-ea"/>
          <a:cs typeface="+mn-cs"/>
        </a:defRPr>
      </a:lvl4pPr>
      <a:lvl5pPr marL="1440363" algn="l" defTabSz="720181" rtl="0" eaLnBrk="1" latinLnBrk="0" hangingPunct="1">
        <a:defRPr sz="1418" kern="1200">
          <a:solidFill>
            <a:schemeClr val="tx1"/>
          </a:solidFill>
          <a:latin typeface="+mn-lt"/>
          <a:ea typeface="+mn-ea"/>
          <a:cs typeface="+mn-cs"/>
        </a:defRPr>
      </a:lvl5pPr>
      <a:lvl6pPr marL="1800454" algn="l" defTabSz="720181" rtl="0" eaLnBrk="1" latinLnBrk="0" hangingPunct="1">
        <a:defRPr sz="1418" kern="1200">
          <a:solidFill>
            <a:schemeClr val="tx1"/>
          </a:solidFill>
          <a:latin typeface="+mn-lt"/>
          <a:ea typeface="+mn-ea"/>
          <a:cs typeface="+mn-cs"/>
        </a:defRPr>
      </a:lvl6pPr>
      <a:lvl7pPr marL="2160544" algn="l" defTabSz="720181" rtl="0" eaLnBrk="1" latinLnBrk="0" hangingPunct="1">
        <a:defRPr sz="1418" kern="1200">
          <a:solidFill>
            <a:schemeClr val="tx1"/>
          </a:solidFill>
          <a:latin typeface="+mn-lt"/>
          <a:ea typeface="+mn-ea"/>
          <a:cs typeface="+mn-cs"/>
        </a:defRPr>
      </a:lvl7pPr>
      <a:lvl8pPr marL="2520635" algn="l" defTabSz="720181" rtl="0" eaLnBrk="1" latinLnBrk="0" hangingPunct="1">
        <a:defRPr sz="1418" kern="1200">
          <a:solidFill>
            <a:schemeClr val="tx1"/>
          </a:solidFill>
          <a:latin typeface="+mn-lt"/>
          <a:ea typeface="+mn-ea"/>
          <a:cs typeface="+mn-cs"/>
        </a:defRPr>
      </a:lvl8pPr>
      <a:lvl9pPr marL="2880726" algn="l" defTabSz="720181" rtl="0" eaLnBrk="1" latinLnBrk="0" hangingPunct="1">
        <a:defRPr sz="14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76">
          <p15:clr>
            <a:srgbClr val="F26B43"/>
          </p15:clr>
        </p15:guide>
        <p15:guide id="8" pos="7104">
          <p15:clr>
            <a:srgbClr val="F26B43"/>
          </p15:clr>
        </p15:guide>
        <p15:guide id="9" orient="horz" pos="360">
          <p15:clr>
            <a:srgbClr val="F26B43"/>
          </p15:clr>
        </p15:guide>
        <p15:guide id="10" orient="horz" pos="960">
          <p15:clr>
            <a:srgbClr val="F26B43"/>
          </p15:clr>
        </p15:guide>
        <p15:guide id="11" orient="horz" pos="1248">
          <p15:clr>
            <a:srgbClr val="F26B43"/>
          </p15:clr>
        </p15:guide>
        <p15:guide id="16" orient="horz" pos="39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Title"/>
          <p:cNvSpPr>
            <a:spLocks noGrp="1"/>
          </p:cNvSpPr>
          <p:nvPr>
            <p:ph type="title"/>
            <p:custDataLst>
              <p:tags r:id="rId24"/>
            </p:custDataLst>
          </p:nvPr>
        </p:nvSpPr>
        <p:spPr>
          <a:xfrm>
            <a:off x="720209" y="571500"/>
            <a:ext cx="7965513" cy="952500"/>
          </a:xfrm>
          <a:prstGeom prst="rect">
            <a:avLst/>
          </a:prstGeom>
        </p:spPr>
        <p:txBody>
          <a:bodyPr vert="horz" lIns="0" tIns="0" rIns="0" bIns="0" rtlCol="0" anchor="t">
            <a:normAutofit/>
          </a:bodyPr>
          <a:lstStyle/>
          <a:p>
            <a:r>
              <a:rPr lang="en-US" dirty="0"/>
              <a:t>Click to edit Master title style</a:t>
            </a:r>
            <a:endParaRPr lang="en-GB" dirty="0"/>
          </a:p>
        </p:txBody>
      </p:sp>
      <p:sp>
        <p:nvSpPr>
          <p:cNvPr id="3" name="SlideBody"/>
          <p:cNvSpPr>
            <a:spLocks noGrp="1"/>
          </p:cNvSpPr>
          <p:nvPr>
            <p:ph type="body" idx="1"/>
          </p:nvPr>
        </p:nvSpPr>
        <p:spPr>
          <a:xfrm>
            <a:off x="720209" y="1981200"/>
            <a:ext cx="7965513" cy="41957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Number"/>
          <p:cNvSpPr>
            <a:spLocks noGrp="1"/>
          </p:cNvSpPr>
          <p:nvPr>
            <p:ph type="sldNum" sz="quarter" idx="4"/>
          </p:nvPr>
        </p:nvSpPr>
        <p:spPr>
          <a:xfrm>
            <a:off x="8340021" y="6324601"/>
            <a:ext cx="542558" cy="277811"/>
          </a:xfrm>
          <a:prstGeom prst="rect">
            <a:avLst/>
          </a:prstGeom>
        </p:spPr>
        <p:txBody>
          <a:bodyPr vert="horz" lIns="0" tIns="0" rIns="0" bIns="0" rtlCol="0" anchor="t"/>
          <a:lstStyle>
            <a:lvl1pPr>
              <a:defRPr lang="en-GB" sz="788" smtClean="0">
                <a:solidFill>
                  <a:srgbClr val="52575C"/>
                </a:solidFill>
                <a:latin typeface="Arial" panose="020B0604020202020204" pitchFamily="34" charset="0"/>
              </a:defRPr>
            </a:lvl1pPr>
          </a:lstStyle>
          <a:p>
            <a:pPr algn="r"/>
            <a:fld id="{69551C3F-E5B5-49AF-A85B-7D3B4FA18264}" type="slidenum">
              <a:rPr lang="en-US" smtClean="0"/>
              <a:pPr algn="r"/>
              <a:t>‹#›</a:t>
            </a:fld>
            <a:endParaRPr lang="en-US" dirty="0"/>
          </a:p>
        </p:txBody>
      </p:sp>
      <p:sp>
        <p:nvSpPr>
          <p:cNvPr id="7" name="Date"/>
          <p:cNvSpPr>
            <a:spLocks noGrp="1"/>
          </p:cNvSpPr>
          <p:nvPr>
            <p:ph type="dt" sz="half" idx="2"/>
          </p:nvPr>
        </p:nvSpPr>
        <p:spPr>
          <a:xfrm>
            <a:off x="2069892" y="6325200"/>
            <a:ext cx="2160627" cy="100800"/>
          </a:xfrm>
          <a:prstGeom prst="rect">
            <a:avLst/>
          </a:prstGeom>
        </p:spPr>
        <p:txBody>
          <a:bodyPr vert="horz" lIns="0" tIns="0" rIns="0" bIns="0" rtlCol="0" anchor="t"/>
          <a:lstStyle>
            <a:lvl1pPr>
              <a:defRPr lang="en-GB" sz="630" b="0" smtClean="0">
                <a:solidFill>
                  <a:srgbClr val="52575C"/>
                </a:solidFill>
                <a:latin typeface="Arial" panose="020B0604020202020204" pitchFamily="34" charset="0"/>
              </a:defRPr>
            </a:lvl1pPr>
          </a:lstStyle>
          <a:p>
            <a:fld id="{FF0F02F1-1FD0-4070-B00E-F54D42C433D5}" type="datetimeFigureOut">
              <a:rPr lang="en-US" smtClean="0"/>
              <a:pPr/>
              <a:t>5/31/2025</a:t>
            </a:fld>
            <a:endParaRPr lang="en-US" dirty="0"/>
          </a:p>
        </p:txBody>
      </p:sp>
      <p:sp>
        <p:nvSpPr>
          <p:cNvPr id="4" name="FilePath"/>
          <p:cNvSpPr txBox="1"/>
          <p:nvPr userDrawn="1"/>
        </p:nvSpPr>
        <p:spPr>
          <a:xfrm>
            <a:off x="2069892" y="6483601"/>
            <a:ext cx="2160627" cy="119233"/>
          </a:xfrm>
          <a:prstGeom prst="rect">
            <a:avLst/>
          </a:prstGeom>
          <a:noFill/>
        </p:spPr>
        <p:txBody>
          <a:bodyPr vert="horz" wrap="square" lIns="0" tIns="0" rIns="0" bIns="0" rtlCol="0" anchor="t" anchorCtr="0">
            <a:noAutofit/>
          </a:bodyPr>
          <a:lstStyle>
            <a:defPPr>
              <a:defRPr lang="en-US"/>
            </a:defPPr>
            <a:lvl1pPr>
              <a:tabLst>
                <a:tab pos="1600200" algn="l"/>
              </a:tabLst>
              <a:defRPr sz="600">
                <a:solidFill>
                  <a:schemeClr val="bg2"/>
                </a:solidFill>
                <a:latin typeface="Mute" panose="00000500000000000000" pitchFamily="50" charset="0"/>
              </a:defRPr>
            </a:lvl1pPr>
          </a:lstStyle>
          <a:p>
            <a:pPr lvl="0"/>
            <a:endParaRPr lang="en-GB" sz="630" dirty="0">
              <a:solidFill>
                <a:schemeClr val="bg2"/>
              </a:solidFill>
              <a:latin typeface="Arial" panose="020B0604020202020204" pitchFamily="34" charset="0"/>
            </a:endParaRPr>
          </a:p>
        </p:txBody>
      </p:sp>
      <p:sp>
        <p:nvSpPr>
          <p:cNvPr id="8" name="Business" hidden="1"/>
          <p:cNvSpPr txBox="1">
            <a:spLocks/>
          </p:cNvSpPr>
          <p:nvPr userDrawn="1"/>
        </p:nvSpPr>
        <p:spPr>
          <a:xfrm>
            <a:off x="4894421" y="6325201"/>
            <a:ext cx="3300958" cy="277811"/>
          </a:xfrm>
          <a:prstGeom prst="rect">
            <a:avLst/>
          </a:prstGeom>
        </p:spPr>
        <p:txBody>
          <a:bodyPr vert="horz" lIns="0" tIns="0" rIns="0" bIns="0" rtlCol="0" anchor="t"/>
          <a:lstStyle>
            <a:defPPr>
              <a:defRPr lang="en-US"/>
            </a:defPPr>
            <a:lvl1pPr marL="0" algn="l" defTabSz="914400" rtl="0" eaLnBrk="1" latinLnBrk="0" hangingPunct="1">
              <a:defRPr sz="600" kern="1200">
                <a:solidFill>
                  <a:schemeClr val="bg2"/>
                </a:solidFill>
                <a:latin typeface="Mute"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30" dirty="0">
                <a:solidFill>
                  <a:schemeClr val="bg2"/>
                </a:solidFill>
                <a:latin typeface="Arial" panose="020B0604020202020204" pitchFamily="34" charset="0"/>
              </a:rPr>
              <a:t>Mercer</a:t>
            </a:r>
            <a:endParaRPr lang="en-US" sz="630" baseline="0" dirty="0">
              <a:solidFill>
                <a:schemeClr val="bg2"/>
              </a:solidFill>
              <a:latin typeface="Arial" panose="020B0604020202020204" pitchFamily="34" charset="0"/>
            </a:endParaRPr>
          </a:p>
        </p:txBody>
      </p:sp>
      <p:sp>
        <p:nvSpPr>
          <p:cNvPr id="9" name="Copyright"/>
          <p:cNvSpPr txBox="1">
            <a:spLocks/>
          </p:cNvSpPr>
          <p:nvPr userDrawn="1"/>
        </p:nvSpPr>
        <p:spPr>
          <a:xfrm>
            <a:off x="4894421" y="6325201"/>
            <a:ext cx="3300958" cy="277811"/>
          </a:xfrm>
          <a:prstGeom prst="rect">
            <a:avLst/>
          </a:prstGeom>
        </p:spPr>
        <p:txBody>
          <a:bodyPr vert="horz" wrap="none" lIns="0" tIns="0" rIns="0" bIns="0" rtlCol="0" anchor="t"/>
          <a:lstStyle>
            <a:defPPr>
              <a:defRPr lang="en-US"/>
            </a:defPPr>
            <a:lvl1pPr marL="0" algn="l" defTabSz="914400" rtl="0" eaLnBrk="1" latinLnBrk="0" hangingPunct="1">
              <a:defRPr sz="600" kern="1200">
                <a:solidFill>
                  <a:schemeClr val="bg2"/>
                </a:solidFill>
                <a:latin typeface="Mute"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630" kern="1200" dirty="0">
                <a:solidFill>
                  <a:srgbClr val="52575C"/>
                </a:solidFill>
                <a:latin typeface="Arial" panose="020B0604020202020204" pitchFamily="34" charset="0"/>
                <a:ea typeface="+mn-ea"/>
                <a:cs typeface="+mn-cs"/>
              </a:rPr>
              <a:t>Legal copy goes here.</a:t>
            </a:r>
            <a:endParaRPr lang="en-GB" sz="630" kern="1200" baseline="0" dirty="0">
              <a:solidFill>
                <a:srgbClr val="52575C"/>
              </a:solidFill>
              <a:latin typeface="Arial" panose="020B0604020202020204" pitchFamily="34" charset="0"/>
              <a:ea typeface="+mn-ea"/>
              <a:cs typeface="+mn-cs"/>
            </a:endParaRPr>
          </a:p>
        </p:txBody>
      </p:sp>
      <p:pic>
        <p:nvPicPr>
          <p:cNvPr id="10" name="Picture 9" descr="MMB_Lock-Up_CMYK_Master.png"/>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720723" y="6312552"/>
            <a:ext cx="1108115" cy="287237"/>
          </a:xfrm>
          <a:prstGeom prst="rect">
            <a:avLst/>
          </a:prstGeom>
        </p:spPr>
      </p:pic>
    </p:spTree>
    <p:extLst>
      <p:ext uri="{BB962C8B-B14F-4D97-AF65-F5344CB8AC3E}">
        <p14:creationId xmlns:p14="http://schemas.microsoft.com/office/powerpoint/2010/main" val="148256951"/>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Lst>
  <p:txStyles>
    <p:titleStyle>
      <a:lvl1pPr algn="l" defTabSz="720181" rtl="0" eaLnBrk="1" latinLnBrk="0" hangingPunct="1">
        <a:lnSpc>
          <a:spcPct val="90000"/>
        </a:lnSpc>
        <a:spcBef>
          <a:spcPct val="0"/>
        </a:spcBef>
        <a:buNone/>
        <a:defRPr sz="2205" b="1" kern="1200">
          <a:solidFill>
            <a:schemeClr val="tx1"/>
          </a:solidFill>
          <a:latin typeface="Times New Roman" panose="02020603050405020304" pitchFamily="18" charset="0"/>
          <a:ea typeface="+mj-ea"/>
          <a:cs typeface="+mj-cs"/>
        </a:defRPr>
      </a:lvl1pPr>
    </p:titleStyle>
    <p:bodyStyle>
      <a:lvl1pPr marL="180045" indent="-180045" algn="l" defTabSz="720181" rtl="0" eaLnBrk="1" latinLnBrk="0" hangingPunct="1">
        <a:lnSpc>
          <a:spcPct val="100000"/>
        </a:lnSpc>
        <a:spcBef>
          <a:spcPts val="945"/>
        </a:spcBef>
        <a:buFont typeface="Mute" panose="00000500000000000000" pitchFamily="50" charset="0"/>
        <a:buChar char="•"/>
        <a:defRPr sz="1575" kern="1200">
          <a:solidFill>
            <a:schemeClr val="tx1"/>
          </a:solidFill>
          <a:latin typeface="Arial" panose="020B0604020202020204" pitchFamily="34" charset="0"/>
          <a:ea typeface="+mn-ea"/>
          <a:cs typeface="+mn-cs"/>
        </a:defRPr>
      </a:lvl1pPr>
      <a:lvl2pPr marL="360091" indent="-180045" algn="l" defTabSz="720181" rtl="0" eaLnBrk="1" latinLnBrk="0" hangingPunct="1">
        <a:lnSpc>
          <a:spcPct val="100000"/>
        </a:lnSpc>
        <a:spcBef>
          <a:spcPts val="945"/>
        </a:spcBef>
        <a:buFont typeface="Arial" panose="020B0604020202020204" pitchFamily="34" charset="0"/>
        <a:buChar char="•"/>
        <a:defRPr sz="1575" kern="1200">
          <a:solidFill>
            <a:schemeClr val="tx1"/>
          </a:solidFill>
          <a:latin typeface="Arial" panose="020B0604020202020204" pitchFamily="34" charset="0"/>
          <a:ea typeface="+mn-ea"/>
          <a:cs typeface="+mn-cs"/>
        </a:defRPr>
      </a:lvl2pPr>
      <a:lvl3pPr marL="540136" indent="-180045" algn="l" defTabSz="720181" rtl="0" eaLnBrk="1" latinLnBrk="0" hangingPunct="1">
        <a:lnSpc>
          <a:spcPct val="100000"/>
        </a:lnSpc>
        <a:spcBef>
          <a:spcPts val="945"/>
        </a:spcBef>
        <a:buFont typeface="Mute" panose="00000500000000000000" pitchFamily="50" charset="0"/>
        <a:buChar char="-"/>
        <a:defRPr sz="1575" kern="1200">
          <a:solidFill>
            <a:schemeClr val="tx1"/>
          </a:solidFill>
          <a:latin typeface="Arial" panose="020B0604020202020204" pitchFamily="34" charset="0"/>
          <a:ea typeface="+mn-ea"/>
          <a:cs typeface="+mn-cs"/>
        </a:defRPr>
      </a:lvl3pPr>
      <a:lvl4pPr marL="720181" indent="-180045" algn="l" defTabSz="720181" rtl="0" eaLnBrk="1" latinLnBrk="0" hangingPunct="1">
        <a:lnSpc>
          <a:spcPct val="100000"/>
        </a:lnSpc>
        <a:spcBef>
          <a:spcPts val="945"/>
        </a:spcBef>
        <a:buFont typeface="Mute" panose="00000500000000000000" pitchFamily="50" charset="0"/>
        <a:buChar char="-"/>
        <a:defRPr sz="1260" kern="1200">
          <a:solidFill>
            <a:schemeClr val="tx1"/>
          </a:solidFill>
          <a:latin typeface="Arial" panose="020B0604020202020204" pitchFamily="34" charset="0"/>
          <a:ea typeface="+mn-ea"/>
          <a:cs typeface="+mn-cs"/>
        </a:defRPr>
      </a:lvl4pPr>
      <a:lvl5pPr marL="900227" indent="-180045" algn="l" defTabSz="720181" rtl="0" eaLnBrk="1" latinLnBrk="0" hangingPunct="1">
        <a:lnSpc>
          <a:spcPct val="100000"/>
        </a:lnSpc>
        <a:spcBef>
          <a:spcPts val="945"/>
        </a:spcBef>
        <a:buFont typeface="Mute" panose="00000500000000000000" pitchFamily="50" charset="0"/>
        <a:buChar char="-"/>
        <a:defRPr sz="1260" kern="1200">
          <a:solidFill>
            <a:schemeClr val="tx1"/>
          </a:solidFill>
          <a:latin typeface="Arial" panose="020B0604020202020204" pitchFamily="34" charset="0"/>
          <a:ea typeface="+mn-ea"/>
          <a:cs typeface="+mn-cs"/>
        </a:defRPr>
      </a:lvl5pPr>
      <a:lvl6pPr marL="1980499"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6pPr>
      <a:lvl7pPr marL="2340590"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7pPr>
      <a:lvl8pPr marL="2700680"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8pPr>
      <a:lvl9pPr marL="3060771"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9pPr>
    </p:bodyStyle>
    <p:otherStyle>
      <a:defPPr>
        <a:defRPr lang="en-US"/>
      </a:defPPr>
      <a:lvl1pPr marL="0" algn="l" defTabSz="720181" rtl="0" eaLnBrk="1" latinLnBrk="0" hangingPunct="1">
        <a:defRPr sz="1418" kern="1200">
          <a:solidFill>
            <a:schemeClr val="tx1"/>
          </a:solidFill>
          <a:latin typeface="+mn-lt"/>
          <a:ea typeface="+mn-ea"/>
          <a:cs typeface="+mn-cs"/>
        </a:defRPr>
      </a:lvl1pPr>
      <a:lvl2pPr marL="360091" algn="l" defTabSz="720181" rtl="0" eaLnBrk="1" latinLnBrk="0" hangingPunct="1">
        <a:defRPr sz="1418" kern="1200">
          <a:solidFill>
            <a:schemeClr val="tx1"/>
          </a:solidFill>
          <a:latin typeface="+mn-lt"/>
          <a:ea typeface="+mn-ea"/>
          <a:cs typeface="+mn-cs"/>
        </a:defRPr>
      </a:lvl2pPr>
      <a:lvl3pPr marL="720181" algn="l" defTabSz="720181" rtl="0" eaLnBrk="1" latinLnBrk="0" hangingPunct="1">
        <a:defRPr sz="1418" kern="1200">
          <a:solidFill>
            <a:schemeClr val="tx1"/>
          </a:solidFill>
          <a:latin typeface="+mn-lt"/>
          <a:ea typeface="+mn-ea"/>
          <a:cs typeface="+mn-cs"/>
        </a:defRPr>
      </a:lvl3pPr>
      <a:lvl4pPr marL="1080272" algn="l" defTabSz="720181" rtl="0" eaLnBrk="1" latinLnBrk="0" hangingPunct="1">
        <a:defRPr sz="1418" kern="1200">
          <a:solidFill>
            <a:schemeClr val="tx1"/>
          </a:solidFill>
          <a:latin typeface="+mn-lt"/>
          <a:ea typeface="+mn-ea"/>
          <a:cs typeface="+mn-cs"/>
        </a:defRPr>
      </a:lvl4pPr>
      <a:lvl5pPr marL="1440363" algn="l" defTabSz="720181" rtl="0" eaLnBrk="1" latinLnBrk="0" hangingPunct="1">
        <a:defRPr sz="1418" kern="1200">
          <a:solidFill>
            <a:schemeClr val="tx1"/>
          </a:solidFill>
          <a:latin typeface="+mn-lt"/>
          <a:ea typeface="+mn-ea"/>
          <a:cs typeface="+mn-cs"/>
        </a:defRPr>
      </a:lvl5pPr>
      <a:lvl6pPr marL="1800454" algn="l" defTabSz="720181" rtl="0" eaLnBrk="1" latinLnBrk="0" hangingPunct="1">
        <a:defRPr sz="1418" kern="1200">
          <a:solidFill>
            <a:schemeClr val="tx1"/>
          </a:solidFill>
          <a:latin typeface="+mn-lt"/>
          <a:ea typeface="+mn-ea"/>
          <a:cs typeface="+mn-cs"/>
        </a:defRPr>
      </a:lvl6pPr>
      <a:lvl7pPr marL="2160544" algn="l" defTabSz="720181" rtl="0" eaLnBrk="1" latinLnBrk="0" hangingPunct="1">
        <a:defRPr sz="1418" kern="1200">
          <a:solidFill>
            <a:schemeClr val="tx1"/>
          </a:solidFill>
          <a:latin typeface="+mn-lt"/>
          <a:ea typeface="+mn-ea"/>
          <a:cs typeface="+mn-cs"/>
        </a:defRPr>
      </a:lvl7pPr>
      <a:lvl8pPr marL="2520635" algn="l" defTabSz="720181" rtl="0" eaLnBrk="1" latinLnBrk="0" hangingPunct="1">
        <a:defRPr sz="1418" kern="1200">
          <a:solidFill>
            <a:schemeClr val="tx1"/>
          </a:solidFill>
          <a:latin typeface="+mn-lt"/>
          <a:ea typeface="+mn-ea"/>
          <a:cs typeface="+mn-cs"/>
        </a:defRPr>
      </a:lvl8pPr>
      <a:lvl9pPr marL="2880726" algn="l" defTabSz="720181" rtl="0" eaLnBrk="1" latinLnBrk="0" hangingPunct="1">
        <a:defRPr sz="14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76">
          <p15:clr>
            <a:srgbClr val="F26B43"/>
          </p15:clr>
        </p15:guide>
        <p15:guide id="8" pos="7104">
          <p15:clr>
            <a:srgbClr val="F26B43"/>
          </p15:clr>
        </p15:guide>
        <p15:guide id="9" orient="horz" pos="360">
          <p15:clr>
            <a:srgbClr val="F26B43"/>
          </p15:clr>
        </p15:guide>
        <p15:guide id="10" orient="horz" pos="960">
          <p15:clr>
            <a:srgbClr val="F26B43"/>
          </p15:clr>
        </p15:guide>
        <p15:guide id="11" orient="horz" pos="1248">
          <p15:clr>
            <a:srgbClr val="F26B43"/>
          </p15:clr>
        </p15:guide>
        <p15:guide id="16" orient="horz" pos="39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Title"/>
          <p:cNvSpPr>
            <a:spLocks noGrp="1"/>
          </p:cNvSpPr>
          <p:nvPr>
            <p:ph type="title"/>
            <p:custDataLst>
              <p:tags r:id="rId23"/>
            </p:custDataLst>
          </p:nvPr>
        </p:nvSpPr>
        <p:spPr>
          <a:xfrm>
            <a:off x="720209" y="571500"/>
            <a:ext cx="7965513" cy="952500"/>
          </a:xfrm>
          <a:prstGeom prst="rect">
            <a:avLst/>
          </a:prstGeom>
        </p:spPr>
        <p:txBody>
          <a:bodyPr vert="horz" lIns="0" tIns="0" rIns="0" bIns="0" rtlCol="0" anchor="t">
            <a:normAutofit/>
          </a:bodyPr>
          <a:lstStyle/>
          <a:p>
            <a:r>
              <a:rPr lang="en-US" dirty="0"/>
              <a:t>Click to edit Master title style</a:t>
            </a:r>
            <a:endParaRPr lang="en-GB" dirty="0"/>
          </a:p>
        </p:txBody>
      </p:sp>
      <p:sp>
        <p:nvSpPr>
          <p:cNvPr id="3" name="SlideBody"/>
          <p:cNvSpPr>
            <a:spLocks noGrp="1"/>
          </p:cNvSpPr>
          <p:nvPr>
            <p:ph type="body" idx="1"/>
          </p:nvPr>
        </p:nvSpPr>
        <p:spPr>
          <a:xfrm>
            <a:off x="720209" y="1981200"/>
            <a:ext cx="7965513" cy="41957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Number"/>
          <p:cNvSpPr>
            <a:spLocks noGrp="1"/>
          </p:cNvSpPr>
          <p:nvPr>
            <p:ph type="sldNum" sz="quarter" idx="4"/>
          </p:nvPr>
        </p:nvSpPr>
        <p:spPr>
          <a:xfrm>
            <a:off x="8340021" y="6324601"/>
            <a:ext cx="542558" cy="277811"/>
          </a:xfrm>
          <a:prstGeom prst="rect">
            <a:avLst/>
          </a:prstGeom>
        </p:spPr>
        <p:txBody>
          <a:bodyPr vert="horz" lIns="0" tIns="0" rIns="0" bIns="0" rtlCol="0" anchor="t"/>
          <a:lstStyle>
            <a:lvl1pPr>
              <a:defRPr lang="en-GB" sz="788" smtClean="0">
                <a:solidFill>
                  <a:srgbClr val="52575C"/>
                </a:solidFill>
                <a:latin typeface="Arial" panose="020B0604020202020204" pitchFamily="34" charset="0"/>
              </a:defRPr>
            </a:lvl1pPr>
          </a:lstStyle>
          <a:p>
            <a:pPr algn="r"/>
            <a:fld id="{69551C3F-E5B5-49AF-A85B-7D3B4FA18264}" type="slidenum">
              <a:rPr lang="en-US" smtClean="0"/>
              <a:pPr algn="r"/>
              <a:t>‹#›</a:t>
            </a:fld>
            <a:endParaRPr lang="en-US" dirty="0"/>
          </a:p>
        </p:txBody>
      </p:sp>
      <p:sp>
        <p:nvSpPr>
          <p:cNvPr id="7" name="Date"/>
          <p:cNvSpPr>
            <a:spLocks noGrp="1"/>
          </p:cNvSpPr>
          <p:nvPr>
            <p:ph type="dt" sz="half" idx="2"/>
          </p:nvPr>
        </p:nvSpPr>
        <p:spPr>
          <a:xfrm>
            <a:off x="2069892" y="6325200"/>
            <a:ext cx="2160627" cy="100800"/>
          </a:xfrm>
          <a:prstGeom prst="rect">
            <a:avLst/>
          </a:prstGeom>
        </p:spPr>
        <p:txBody>
          <a:bodyPr vert="horz" lIns="0" tIns="0" rIns="0" bIns="0" rtlCol="0" anchor="t"/>
          <a:lstStyle>
            <a:lvl1pPr>
              <a:defRPr lang="en-GB" sz="630" b="0" smtClean="0">
                <a:solidFill>
                  <a:srgbClr val="52575C"/>
                </a:solidFill>
                <a:latin typeface="Arial" panose="020B0604020202020204" pitchFamily="34" charset="0"/>
              </a:defRPr>
            </a:lvl1pPr>
          </a:lstStyle>
          <a:p>
            <a:fld id="{FF0F02F1-1FD0-4070-B00E-F54D42C433D5}" type="datetimeFigureOut">
              <a:rPr lang="en-US" smtClean="0"/>
              <a:pPr/>
              <a:t>5/31/2025</a:t>
            </a:fld>
            <a:endParaRPr lang="en-US" dirty="0"/>
          </a:p>
        </p:txBody>
      </p:sp>
      <p:sp>
        <p:nvSpPr>
          <p:cNvPr id="4" name="FilePath"/>
          <p:cNvSpPr txBox="1"/>
          <p:nvPr userDrawn="1"/>
        </p:nvSpPr>
        <p:spPr>
          <a:xfrm>
            <a:off x="2069892" y="6483601"/>
            <a:ext cx="2160627" cy="119233"/>
          </a:xfrm>
          <a:prstGeom prst="rect">
            <a:avLst/>
          </a:prstGeom>
          <a:noFill/>
        </p:spPr>
        <p:txBody>
          <a:bodyPr vert="horz" wrap="square" lIns="0" tIns="0" rIns="0" bIns="0" rtlCol="0" anchor="t" anchorCtr="0">
            <a:noAutofit/>
          </a:bodyPr>
          <a:lstStyle>
            <a:defPPr>
              <a:defRPr lang="en-US"/>
            </a:defPPr>
            <a:lvl1pPr>
              <a:tabLst>
                <a:tab pos="1600200" algn="l"/>
              </a:tabLst>
              <a:defRPr sz="600">
                <a:solidFill>
                  <a:schemeClr val="bg2"/>
                </a:solidFill>
                <a:latin typeface="Mute" panose="00000500000000000000" pitchFamily="50" charset="0"/>
              </a:defRPr>
            </a:lvl1pPr>
          </a:lstStyle>
          <a:p>
            <a:pPr lvl="0"/>
            <a:endParaRPr lang="en-GB" sz="630" dirty="0">
              <a:solidFill>
                <a:schemeClr val="bg2"/>
              </a:solidFill>
              <a:latin typeface="Arial" panose="020B0604020202020204" pitchFamily="34" charset="0"/>
            </a:endParaRPr>
          </a:p>
        </p:txBody>
      </p:sp>
      <p:sp>
        <p:nvSpPr>
          <p:cNvPr id="8" name="Business" hidden="1"/>
          <p:cNvSpPr txBox="1">
            <a:spLocks/>
          </p:cNvSpPr>
          <p:nvPr userDrawn="1"/>
        </p:nvSpPr>
        <p:spPr>
          <a:xfrm>
            <a:off x="4894421" y="6325201"/>
            <a:ext cx="3300958" cy="277811"/>
          </a:xfrm>
          <a:prstGeom prst="rect">
            <a:avLst/>
          </a:prstGeom>
        </p:spPr>
        <p:txBody>
          <a:bodyPr vert="horz" lIns="0" tIns="0" rIns="0" bIns="0" rtlCol="0" anchor="t"/>
          <a:lstStyle>
            <a:defPPr>
              <a:defRPr lang="en-US"/>
            </a:defPPr>
            <a:lvl1pPr marL="0" algn="l" defTabSz="914400" rtl="0" eaLnBrk="1" latinLnBrk="0" hangingPunct="1">
              <a:defRPr sz="600" kern="1200">
                <a:solidFill>
                  <a:schemeClr val="bg2"/>
                </a:solidFill>
                <a:latin typeface="Mute"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30" dirty="0">
                <a:solidFill>
                  <a:schemeClr val="bg2"/>
                </a:solidFill>
                <a:latin typeface="Arial" panose="020B0604020202020204" pitchFamily="34" charset="0"/>
              </a:rPr>
              <a:t>Mercer</a:t>
            </a:r>
            <a:endParaRPr lang="en-US" sz="630" baseline="0" dirty="0">
              <a:solidFill>
                <a:schemeClr val="bg2"/>
              </a:solidFill>
              <a:latin typeface="Arial" panose="020B0604020202020204" pitchFamily="34" charset="0"/>
            </a:endParaRPr>
          </a:p>
        </p:txBody>
      </p:sp>
      <p:pic>
        <p:nvPicPr>
          <p:cNvPr id="9" name="Picture 8">
            <a:extLst>
              <a:ext uri="{FF2B5EF4-FFF2-40B4-BE49-F238E27FC236}">
                <a16:creationId xmlns:a16="http://schemas.microsoft.com/office/drawing/2014/main" id="{5EE672E2-EFD0-7046-B4BB-442AA560EB2F}"/>
              </a:ext>
            </a:extLst>
          </p:cNvPr>
          <p:cNvPicPr>
            <a:picLocks noChangeAspect="1"/>
          </p:cNvPicPr>
          <p:nvPr userDrawn="1"/>
        </p:nvPicPr>
        <p:blipFill>
          <a:blip r:embed="rId24" cstate="print">
            <a:extLst>
              <a:ext uri="{28A0092B-C50C-407E-A947-70E740481C1C}">
                <a14:useLocalDpi xmlns:a14="http://schemas.microsoft.com/office/drawing/2010/main" val="0"/>
              </a:ext>
            </a:extLst>
          </a:blip>
          <a:srcRect/>
          <a:stretch/>
        </p:blipFill>
        <p:spPr>
          <a:xfrm>
            <a:off x="692701" y="6291261"/>
            <a:ext cx="970282" cy="330200"/>
          </a:xfrm>
          <a:prstGeom prst="rect">
            <a:avLst/>
          </a:prstGeom>
        </p:spPr>
      </p:pic>
    </p:spTree>
    <p:extLst>
      <p:ext uri="{BB962C8B-B14F-4D97-AF65-F5344CB8AC3E}">
        <p14:creationId xmlns:p14="http://schemas.microsoft.com/office/powerpoint/2010/main" val="418937528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Lst>
  <p:txStyles>
    <p:titleStyle>
      <a:lvl1pPr algn="l" defTabSz="720181" rtl="0" eaLnBrk="1" latinLnBrk="0" hangingPunct="1">
        <a:lnSpc>
          <a:spcPct val="90000"/>
        </a:lnSpc>
        <a:spcBef>
          <a:spcPct val="0"/>
        </a:spcBef>
        <a:buNone/>
        <a:defRPr sz="2205" b="1" kern="1200">
          <a:solidFill>
            <a:schemeClr val="tx1"/>
          </a:solidFill>
          <a:latin typeface="Times New Roman" panose="02020603050405020304" pitchFamily="18" charset="0"/>
          <a:ea typeface="+mj-ea"/>
          <a:cs typeface="+mj-cs"/>
        </a:defRPr>
      </a:lvl1pPr>
    </p:titleStyle>
    <p:bodyStyle>
      <a:lvl1pPr marL="180045" indent="-180045" algn="l" defTabSz="720181" rtl="0" eaLnBrk="1" latinLnBrk="0" hangingPunct="1">
        <a:lnSpc>
          <a:spcPct val="100000"/>
        </a:lnSpc>
        <a:spcBef>
          <a:spcPts val="945"/>
        </a:spcBef>
        <a:buFont typeface="Mute" panose="00000500000000000000" pitchFamily="50" charset="0"/>
        <a:buChar char="•"/>
        <a:defRPr sz="1575" kern="1200">
          <a:solidFill>
            <a:schemeClr val="tx1"/>
          </a:solidFill>
          <a:latin typeface="Arial" panose="020B0604020202020204" pitchFamily="34" charset="0"/>
          <a:ea typeface="+mn-ea"/>
          <a:cs typeface="+mn-cs"/>
        </a:defRPr>
      </a:lvl1pPr>
      <a:lvl2pPr marL="360091" indent="-180045" algn="l" defTabSz="720181" rtl="0" eaLnBrk="1" latinLnBrk="0" hangingPunct="1">
        <a:lnSpc>
          <a:spcPct val="100000"/>
        </a:lnSpc>
        <a:spcBef>
          <a:spcPts val="945"/>
        </a:spcBef>
        <a:buFont typeface="Arial" panose="020B0604020202020204" pitchFamily="34" charset="0"/>
        <a:buChar char="•"/>
        <a:defRPr sz="1575" kern="1200">
          <a:solidFill>
            <a:schemeClr val="tx1"/>
          </a:solidFill>
          <a:latin typeface="Arial" panose="020B0604020202020204" pitchFamily="34" charset="0"/>
          <a:ea typeface="+mn-ea"/>
          <a:cs typeface="+mn-cs"/>
        </a:defRPr>
      </a:lvl2pPr>
      <a:lvl3pPr marL="540136" indent="-180045" algn="l" defTabSz="720181" rtl="0" eaLnBrk="1" latinLnBrk="0" hangingPunct="1">
        <a:lnSpc>
          <a:spcPct val="100000"/>
        </a:lnSpc>
        <a:spcBef>
          <a:spcPts val="945"/>
        </a:spcBef>
        <a:buFont typeface="Mute" panose="00000500000000000000" pitchFamily="50" charset="0"/>
        <a:buChar char="-"/>
        <a:defRPr sz="1575" kern="1200">
          <a:solidFill>
            <a:schemeClr val="tx1"/>
          </a:solidFill>
          <a:latin typeface="Arial" panose="020B0604020202020204" pitchFamily="34" charset="0"/>
          <a:ea typeface="+mn-ea"/>
          <a:cs typeface="+mn-cs"/>
        </a:defRPr>
      </a:lvl3pPr>
      <a:lvl4pPr marL="720181" indent="-180045" algn="l" defTabSz="720181" rtl="0" eaLnBrk="1" latinLnBrk="0" hangingPunct="1">
        <a:lnSpc>
          <a:spcPct val="100000"/>
        </a:lnSpc>
        <a:spcBef>
          <a:spcPts val="945"/>
        </a:spcBef>
        <a:buFont typeface="Mute" panose="00000500000000000000" pitchFamily="50" charset="0"/>
        <a:buChar char="-"/>
        <a:defRPr sz="1260" kern="1200">
          <a:solidFill>
            <a:schemeClr val="tx1"/>
          </a:solidFill>
          <a:latin typeface="Arial" panose="020B0604020202020204" pitchFamily="34" charset="0"/>
          <a:ea typeface="+mn-ea"/>
          <a:cs typeface="+mn-cs"/>
        </a:defRPr>
      </a:lvl4pPr>
      <a:lvl5pPr marL="900227" indent="-180045" algn="l" defTabSz="720181" rtl="0" eaLnBrk="1" latinLnBrk="0" hangingPunct="1">
        <a:lnSpc>
          <a:spcPct val="100000"/>
        </a:lnSpc>
        <a:spcBef>
          <a:spcPts val="945"/>
        </a:spcBef>
        <a:buFont typeface="Mute" panose="00000500000000000000" pitchFamily="50" charset="0"/>
        <a:buChar char="-"/>
        <a:defRPr sz="1260" kern="1200">
          <a:solidFill>
            <a:schemeClr val="tx1"/>
          </a:solidFill>
          <a:latin typeface="Arial" panose="020B0604020202020204" pitchFamily="34" charset="0"/>
          <a:ea typeface="+mn-ea"/>
          <a:cs typeface="+mn-cs"/>
        </a:defRPr>
      </a:lvl5pPr>
      <a:lvl6pPr marL="1980499"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6pPr>
      <a:lvl7pPr marL="2340590"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7pPr>
      <a:lvl8pPr marL="2700680"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8pPr>
      <a:lvl9pPr marL="3060771"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9pPr>
    </p:bodyStyle>
    <p:otherStyle>
      <a:defPPr>
        <a:defRPr lang="en-US"/>
      </a:defPPr>
      <a:lvl1pPr marL="0" algn="l" defTabSz="720181" rtl="0" eaLnBrk="1" latinLnBrk="0" hangingPunct="1">
        <a:defRPr sz="1418" kern="1200">
          <a:solidFill>
            <a:schemeClr val="tx1"/>
          </a:solidFill>
          <a:latin typeface="+mn-lt"/>
          <a:ea typeface="+mn-ea"/>
          <a:cs typeface="+mn-cs"/>
        </a:defRPr>
      </a:lvl1pPr>
      <a:lvl2pPr marL="360091" algn="l" defTabSz="720181" rtl="0" eaLnBrk="1" latinLnBrk="0" hangingPunct="1">
        <a:defRPr sz="1418" kern="1200">
          <a:solidFill>
            <a:schemeClr val="tx1"/>
          </a:solidFill>
          <a:latin typeface="+mn-lt"/>
          <a:ea typeface="+mn-ea"/>
          <a:cs typeface="+mn-cs"/>
        </a:defRPr>
      </a:lvl2pPr>
      <a:lvl3pPr marL="720181" algn="l" defTabSz="720181" rtl="0" eaLnBrk="1" latinLnBrk="0" hangingPunct="1">
        <a:defRPr sz="1418" kern="1200">
          <a:solidFill>
            <a:schemeClr val="tx1"/>
          </a:solidFill>
          <a:latin typeface="+mn-lt"/>
          <a:ea typeface="+mn-ea"/>
          <a:cs typeface="+mn-cs"/>
        </a:defRPr>
      </a:lvl3pPr>
      <a:lvl4pPr marL="1080272" algn="l" defTabSz="720181" rtl="0" eaLnBrk="1" latinLnBrk="0" hangingPunct="1">
        <a:defRPr sz="1418" kern="1200">
          <a:solidFill>
            <a:schemeClr val="tx1"/>
          </a:solidFill>
          <a:latin typeface="+mn-lt"/>
          <a:ea typeface="+mn-ea"/>
          <a:cs typeface="+mn-cs"/>
        </a:defRPr>
      </a:lvl4pPr>
      <a:lvl5pPr marL="1440363" algn="l" defTabSz="720181" rtl="0" eaLnBrk="1" latinLnBrk="0" hangingPunct="1">
        <a:defRPr sz="1418" kern="1200">
          <a:solidFill>
            <a:schemeClr val="tx1"/>
          </a:solidFill>
          <a:latin typeface="+mn-lt"/>
          <a:ea typeface="+mn-ea"/>
          <a:cs typeface="+mn-cs"/>
        </a:defRPr>
      </a:lvl5pPr>
      <a:lvl6pPr marL="1800454" algn="l" defTabSz="720181" rtl="0" eaLnBrk="1" latinLnBrk="0" hangingPunct="1">
        <a:defRPr sz="1418" kern="1200">
          <a:solidFill>
            <a:schemeClr val="tx1"/>
          </a:solidFill>
          <a:latin typeface="+mn-lt"/>
          <a:ea typeface="+mn-ea"/>
          <a:cs typeface="+mn-cs"/>
        </a:defRPr>
      </a:lvl6pPr>
      <a:lvl7pPr marL="2160544" algn="l" defTabSz="720181" rtl="0" eaLnBrk="1" latinLnBrk="0" hangingPunct="1">
        <a:defRPr sz="1418" kern="1200">
          <a:solidFill>
            <a:schemeClr val="tx1"/>
          </a:solidFill>
          <a:latin typeface="+mn-lt"/>
          <a:ea typeface="+mn-ea"/>
          <a:cs typeface="+mn-cs"/>
        </a:defRPr>
      </a:lvl7pPr>
      <a:lvl8pPr marL="2520635" algn="l" defTabSz="720181" rtl="0" eaLnBrk="1" latinLnBrk="0" hangingPunct="1">
        <a:defRPr sz="1418" kern="1200">
          <a:solidFill>
            <a:schemeClr val="tx1"/>
          </a:solidFill>
          <a:latin typeface="+mn-lt"/>
          <a:ea typeface="+mn-ea"/>
          <a:cs typeface="+mn-cs"/>
        </a:defRPr>
      </a:lvl8pPr>
      <a:lvl9pPr marL="2880726" algn="l" defTabSz="720181" rtl="0" eaLnBrk="1" latinLnBrk="0" hangingPunct="1">
        <a:defRPr sz="14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76">
          <p15:clr>
            <a:srgbClr val="F26B43"/>
          </p15:clr>
        </p15:guide>
        <p15:guide id="8" pos="7104">
          <p15:clr>
            <a:srgbClr val="F26B43"/>
          </p15:clr>
        </p15:guide>
        <p15:guide id="9" orient="horz" pos="360">
          <p15:clr>
            <a:srgbClr val="F26B43"/>
          </p15:clr>
        </p15:guide>
        <p15:guide id="10" orient="horz" pos="960">
          <p15:clr>
            <a:srgbClr val="F26B43"/>
          </p15:clr>
        </p15:guide>
        <p15:guide id="11" orient="horz" pos="1248">
          <p15:clr>
            <a:srgbClr val="F26B43"/>
          </p15:clr>
        </p15:guide>
        <p15:guide id="16" orient="horz" pos="39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609EAE9-575C-BC49-807B-2EA04A66243B}"/>
              </a:ext>
            </a:extLst>
          </p:cNvPr>
          <p:cNvGraphicFramePr>
            <a:graphicFrameLocks noChangeAspect="1"/>
          </p:cNvGraphicFramePr>
          <p:nvPr>
            <p:custDataLst>
              <p:tags r:id="rId52"/>
            </p:custDataLst>
          </p:nvPr>
        </p:nvGraphicFramePr>
        <p:xfrm>
          <a:off x="1251" y="1588"/>
          <a:ext cx="966" cy="1588"/>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8" name="Object 7" hidden="1">
                        <a:extLst>
                          <a:ext uri="{FF2B5EF4-FFF2-40B4-BE49-F238E27FC236}">
                            <a16:creationId xmlns:a16="http://schemas.microsoft.com/office/drawing/2014/main" id="{0609EAE9-575C-BC49-807B-2EA04A66243B}"/>
                          </a:ext>
                        </a:extLst>
                      </p:cNvPr>
                      <p:cNvPicPr/>
                      <p:nvPr/>
                    </p:nvPicPr>
                    <p:blipFill>
                      <a:blip r:embed="rId54"/>
                      <a:stretch>
                        <a:fillRect/>
                      </a:stretch>
                    </p:blipFill>
                    <p:spPr>
                      <a:xfrm>
                        <a:off x="1251" y="1588"/>
                        <a:ext cx="966" cy="1588"/>
                      </a:xfrm>
                      <a:prstGeom prst="rect">
                        <a:avLst/>
                      </a:prstGeom>
                    </p:spPr>
                  </p:pic>
                </p:oleObj>
              </mc:Fallback>
            </mc:AlternateContent>
          </a:graphicData>
        </a:graphic>
      </p:graphicFrame>
      <p:sp>
        <p:nvSpPr>
          <p:cNvPr id="2" name="Title Placeholder 1"/>
          <p:cNvSpPr>
            <a:spLocks noGrp="1"/>
          </p:cNvSpPr>
          <p:nvPr>
            <p:ph type="title"/>
          </p:nvPr>
        </p:nvSpPr>
        <p:spPr>
          <a:xfrm>
            <a:off x="360905" y="355602"/>
            <a:ext cx="8840066" cy="495299"/>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82612" y="1609725"/>
            <a:ext cx="8840066" cy="4514302"/>
          </a:xfrm>
          <a:prstGeom prst="rect">
            <a:avLst/>
          </a:prstGeom>
        </p:spPr>
        <p:txBody>
          <a:bodyPr vert="horz" lIns="0" tIns="0" rIns="0" bIns="0" rtlCol="0" anchor="t">
            <a:noAutofit/>
          </a:bodyPr>
          <a:lstStyle/>
          <a:p>
            <a:pPr lvl="0"/>
            <a:r>
              <a:rPr lang="en-US" dirty="0"/>
              <a:t>Click to edit Master text styles</a:t>
            </a:r>
          </a:p>
          <a:p>
            <a:pPr lvl="1"/>
            <a:r>
              <a:rPr lang="en-US" dirty="0"/>
              <a:t>First-level bullet</a:t>
            </a:r>
          </a:p>
          <a:p>
            <a:pPr lvl="2"/>
            <a:r>
              <a:rPr lang="en-US" dirty="0"/>
              <a:t>Second-level bullet</a:t>
            </a:r>
          </a:p>
          <a:p>
            <a:pPr lvl="3"/>
            <a:r>
              <a:rPr lang="en-US" dirty="0"/>
              <a:t>Third-level bullet</a:t>
            </a:r>
          </a:p>
          <a:p>
            <a:pPr lvl="4"/>
            <a:r>
              <a:rPr lang="en-US" dirty="0"/>
              <a:t>Fourth-level bullet</a:t>
            </a:r>
          </a:p>
          <a:p>
            <a:pPr lvl="5"/>
            <a:r>
              <a:rPr lang="en-US" dirty="0"/>
              <a:t>Fifth-level bullet</a:t>
            </a:r>
          </a:p>
          <a:p>
            <a:pPr lvl="6"/>
            <a:r>
              <a:rPr lang="en-US" dirty="0"/>
              <a:t>Sixth-level bullet</a:t>
            </a:r>
          </a:p>
          <a:p>
            <a:pPr lvl="7"/>
            <a:r>
              <a:rPr lang="en-US" dirty="0"/>
              <a:t>Seventh-level bullet</a:t>
            </a:r>
          </a:p>
          <a:p>
            <a:pPr lvl="8"/>
            <a:r>
              <a:rPr lang="en-US" dirty="0"/>
              <a:t>Eighth-level bullet</a:t>
            </a:r>
          </a:p>
        </p:txBody>
      </p:sp>
      <p:sp>
        <p:nvSpPr>
          <p:cNvPr id="27" name="TextBox 26">
            <a:extLst>
              <a:ext uri="{FF2B5EF4-FFF2-40B4-BE49-F238E27FC236}">
                <a16:creationId xmlns:a16="http://schemas.microsoft.com/office/drawing/2014/main" id="{9A6A4D16-2CB5-DA4B-9931-20D3477C5477}"/>
              </a:ext>
            </a:extLst>
          </p:cNvPr>
          <p:cNvSpPr txBox="1"/>
          <p:nvPr/>
        </p:nvSpPr>
        <p:spPr>
          <a:xfrm>
            <a:off x="9002614" y="6516007"/>
            <a:ext cx="220064" cy="96950"/>
          </a:xfrm>
          <a:prstGeom prst="rect">
            <a:avLst/>
          </a:prstGeom>
          <a:noFill/>
        </p:spPr>
        <p:txBody>
          <a:bodyPr wrap="square" lIns="0" tIns="0" rIns="0" bIns="0" rtlCol="0">
            <a:spAutoFit/>
          </a:bodyPr>
          <a:lstStyle/>
          <a:p>
            <a:pPr marL="0" marR="0" lvl="0" indent="0" algn="r" defTabSz="360091" rtl="0" eaLnBrk="1" fontAlgn="auto" latinLnBrk="0" hangingPunct="1">
              <a:lnSpc>
                <a:spcPct val="100000"/>
              </a:lnSpc>
              <a:spcBef>
                <a:spcPts val="0"/>
              </a:spcBef>
              <a:spcAft>
                <a:spcPts val="0"/>
              </a:spcAft>
              <a:buClrTx/>
              <a:buSzTx/>
              <a:buFontTx/>
              <a:buNone/>
              <a:tabLst/>
              <a:defRPr/>
            </a:pPr>
            <a:fld id="{0B2884B6-D4BF-C444-8DD3-A349AF38F97C}" type="slidenum">
              <a:rPr lang="en-US" sz="630" kern="1200" smtClean="0">
                <a:solidFill>
                  <a:schemeClr val="tx1"/>
                </a:solidFill>
                <a:effectLst/>
                <a:latin typeface="+mn-lt"/>
                <a:ea typeface="+mn-ea"/>
                <a:cs typeface="+mn-cs"/>
              </a:rPr>
              <a:pPr marL="0" marR="0" lvl="0" indent="0" algn="r" defTabSz="360091" rtl="0" eaLnBrk="1" fontAlgn="auto" latinLnBrk="0" hangingPunct="1">
                <a:lnSpc>
                  <a:spcPct val="100000"/>
                </a:lnSpc>
                <a:spcBef>
                  <a:spcPts val="0"/>
                </a:spcBef>
                <a:spcAft>
                  <a:spcPts val="0"/>
                </a:spcAft>
                <a:buClrTx/>
                <a:buSzTx/>
                <a:buFontTx/>
                <a:buNone/>
                <a:tabLst/>
                <a:defRPr/>
              </a:pPr>
              <a:t>‹#›</a:t>
            </a:fld>
            <a:endParaRPr lang="en-US" sz="630" kern="1200" dirty="0">
              <a:solidFill>
                <a:schemeClr val="tx1"/>
              </a:solidFill>
              <a:effectLst/>
              <a:latin typeface="+mn-lt"/>
              <a:ea typeface="+mn-ea"/>
              <a:cs typeface="+mn-cs"/>
            </a:endParaRPr>
          </a:p>
        </p:txBody>
      </p:sp>
      <p:pic>
        <p:nvPicPr>
          <p:cNvPr id="9" name="Picture 8">
            <a:extLst>
              <a:ext uri="{FF2B5EF4-FFF2-40B4-BE49-F238E27FC236}">
                <a16:creationId xmlns:a16="http://schemas.microsoft.com/office/drawing/2014/main" id="{5D36CD15-1509-D443-A5F9-47758504FE09}"/>
              </a:ext>
            </a:extLst>
          </p:cNvPr>
          <p:cNvPicPr>
            <a:picLocks noChangeAspect="1"/>
          </p:cNvPicPr>
          <p:nvPr userDrawn="1"/>
        </p:nvPicPr>
        <p:blipFill>
          <a:blip r:embed="rId55"/>
          <a:stretch>
            <a:fillRect/>
          </a:stretch>
        </p:blipFill>
        <p:spPr>
          <a:xfrm>
            <a:off x="383093" y="6509241"/>
            <a:ext cx="1419931" cy="115105"/>
          </a:xfrm>
          <a:prstGeom prst="rect">
            <a:avLst/>
          </a:prstGeom>
        </p:spPr>
      </p:pic>
    </p:spTree>
    <p:extLst>
      <p:ext uri="{BB962C8B-B14F-4D97-AF65-F5344CB8AC3E}">
        <p14:creationId xmlns:p14="http://schemas.microsoft.com/office/powerpoint/2010/main" val="2064939100"/>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 id="2147483855" r:id="rId37"/>
    <p:sldLayoutId id="2147483856" r:id="rId38"/>
    <p:sldLayoutId id="2147483857" r:id="rId39"/>
    <p:sldLayoutId id="2147483858" r:id="rId40"/>
    <p:sldLayoutId id="2147483859" r:id="rId41"/>
    <p:sldLayoutId id="2147483860" r:id="rId42"/>
    <p:sldLayoutId id="2147483861" r:id="rId43"/>
    <p:sldLayoutId id="2147483862" r:id="rId44"/>
    <p:sldLayoutId id="2147483863" r:id="rId45"/>
    <p:sldLayoutId id="2147483864" r:id="rId46"/>
    <p:sldLayoutId id="2147483865" r:id="rId47"/>
    <p:sldLayoutId id="2147483866" r:id="rId48"/>
    <p:sldLayoutId id="2147483867" r:id="rId49"/>
    <p:sldLayoutId id="2147483868" r:id="rId50"/>
  </p:sldLayoutIdLst>
  <p:txStyles>
    <p:titleStyle>
      <a:lvl1pPr algn="l" defTabSz="360091" rtl="0" eaLnBrk="1" latinLnBrk="0" hangingPunct="1">
        <a:lnSpc>
          <a:spcPct val="80000"/>
        </a:lnSpc>
        <a:spcBef>
          <a:spcPct val="0"/>
        </a:spcBef>
        <a:buNone/>
        <a:defRPr sz="2363" b="1" kern="1200">
          <a:solidFill>
            <a:schemeClr val="tx1"/>
          </a:solidFill>
          <a:latin typeface="+mj-lt"/>
          <a:ea typeface="+mj-ea"/>
          <a:cs typeface="+mj-cs"/>
        </a:defRPr>
      </a:lvl1pPr>
    </p:titleStyle>
    <p:bodyStyle>
      <a:lvl1pPr marL="0" indent="0" algn="l" defTabSz="360091" rtl="0" eaLnBrk="1" latinLnBrk="0" hangingPunct="1">
        <a:spcBef>
          <a:spcPts val="709"/>
        </a:spcBef>
        <a:buFont typeface="Arial"/>
        <a:buNone/>
        <a:defRPr sz="1418" b="0" kern="1200">
          <a:solidFill>
            <a:schemeClr val="tx1"/>
          </a:solidFill>
          <a:latin typeface="+mn-lt"/>
          <a:ea typeface="+mn-ea"/>
          <a:cs typeface="+mn-cs"/>
        </a:defRPr>
      </a:lvl1pPr>
      <a:lvl2pPr marL="223256" indent="-223256" algn="l" defTabSz="360091" rtl="0" eaLnBrk="1" latinLnBrk="0" hangingPunct="1">
        <a:spcBef>
          <a:spcPts val="591"/>
        </a:spcBef>
        <a:buFont typeface="Arial" panose="020B0604020202020204" pitchFamily="34" charset="0"/>
        <a:buChar char="•"/>
        <a:tabLst/>
        <a:defRPr sz="1181" kern="1200">
          <a:solidFill>
            <a:schemeClr val="tx1"/>
          </a:solidFill>
          <a:latin typeface="+mn-lt"/>
          <a:ea typeface="+mn-ea"/>
          <a:cs typeface="+mn-cs"/>
        </a:defRPr>
      </a:lvl2pPr>
      <a:lvl3pPr marL="446512" indent="-223256" algn="l" defTabSz="360091" rtl="0" eaLnBrk="1" latinLnBrk="0" hangingPunct="1">
        <a:spcBef>
          <a:spcPts val="473"/>
        </a:spcBef>
        <a:buFont typeface="Arial" panose="020B0604020202020204" pitchFamily="34" charset="0"/>
        <a:buChar char="–"/>
        <a:tabLst/>
        <a:defRPr sz="945" kern="1200">
          <a:solidFill>
            <a:schemeClr val="tx1"/>
          </a:solidFill>
          <a:latin typeface="+mn-lt"/>
          <a:ea typeface="+mn-ea"/>
          <a:cs typeface="+mn-cs"/>
        </a:defRPr>
      </a:lvl3pPr>
      <a:lvl4pPr marL="676971" indent="-223256" algn="l" defTabSz="360091" rtl="0" eaLnBrk="1" latinLnBrk="0" hangingPunct="1">
        <a:spcBef>
          <a:spcPts val="473"/>
        </a:spcBef>
        <a:buFont typeface="Arial" panose="020B0604020202020204" pitchFamily="34" charset="0"/>
        <a:buChar char="•"/>
        <a:tabLst/>
        <a:defRPr sz="945" kern="1200">
          <a:solidFill>
            <a:schemeClr val="tx1"/>
          </a:solidFill>
          <a:latin typeface="+mn-lt"/>
          <a:ea typeface="+mn-ea"/>
          <a:cs typeface="+mn-cs"/>
        </a:defRPr>
      </a:lvl4pPr>
      <a:lvl5pPr marL="900227" indent="-223256" algn="l" defTabSz="360091" rtl="0" eaLnBrk="1" latinLnBrk="0" hangingPunct="1">
        <a:spcBef>
          <a:spcPts val="473"/>
        </a:spcBef>
        <a:buFont typeface="Arial" panose="020B0604020202020204" pitchFamily="34" charset="0"/>
        <a:buChar char="–"/>
        <a:tabLst/>
        <a:defRPr sz="945" kern="1200">
          <a:solidFill>
            <a:schemeClr val="tx1"/>
          </a:solidFill>
          <a:latin typeface="+mn-lt"/>
          <a:ea typeface="+mn-ea"/>
          <a:cs typeface="+mn-cs"/>
        </a:defRPr>
      </a:lvl5pPr>
      <a:lvl6pPr marL="1123483" indent="-223256" algn="l" defTabSz="360091" rtl="0" eaLnBrk="1" latinLnBrk="0" hangingPunct="1">
        <a:spcBef>
          <a:spcPts val="473"/>
        </a:spcBef>
        <a:buFont typeface="Arial"/>
        <a:buChar char="•"/>
        <a:tabLst/>
        <a:defRPr sz="945" kern="1200">
          <a:solidFill>
            <a:schemeClr val="tx1"/>
          </a:solidFill>
          <a:latin typeface="+mn-lt"/>
          <a:ea typeface="+mn-ea"/>
          <a:cs typeface="+mn-cs"/>
        </a:defRPr>
      </a:lvl6pPr>
      <a:lvl7pPr marL="1346739" indent="-223256" algn="l" defTabSz="360091" rtl="0" eaLnBrk="1" latinLnBrk="0" hangingPunct="1">
        <a:spcBef>
          <a:spcPts val="473"/>
        </a:spcBef>
        <a:buFont typeface="System Font Regular"/>
        <a:buChar char="–"/>
        <a:tabLst/>
        <a:defRPr sz="945" kern="1200">
          <a:solidFill>
            <a:schemeClr val="tx1"/>
          </a:solidFill>
          <a:latin typeface="+mn-lt"/>
          <a:ea typeface="+mn-ea"/>
          <a:cs typeface="+mn-cs"/>
        </a:defRPr>
      </a:lvl7pPr>
      <a:lvl8pPr marL="1577197" indent="-223256" algn="l" defTabSz="360091" rtl="0" eaLnBrk="1" latinLnBrk="0" hangingPunct="1">
        <a:spcBef>
          <a:spcPts val="473"/>
        </a:spcBef>
        <a:buFont typeface="Arial"/>
        <a:buChar char="•"/>
        <a:tabLst/>
        <a:defRPr sz="945" kern="1200">
          <a:solidFill>
            <a:schemeClr val="tx1"/>
          </a:solidFill>
          <a:latin typeface="+mn-lt"/>
          <a:ea typeface="+mn-ea"/>
          <a:cs typeface="+mn-cs"/>
        </a:defRPr>
      </a:lvl8pPr>
      <a:lvl9pPr marL="1800454" indent="-223256" algn="l" defTabSz="360091" rtl="0" eaLnBrk="1" latinLnBrk="0" hangingPunct="1">
        <a:spcBef>
          <a:spcPts val="473"/>
        </a:spcBef>
        <a:buFont typeface="System Font Regular"/>
        <a:buChar char="–"/>
        <a:tabLst/>
        <a:defRPr sz="945" kern="1200">
          <a:solidFill>
            <a:schemeClr val="tx1"/>
          </a:solidFill>
          <a:latin typeface="+mn-lt"/>
          <a:ea typeface="+mn-ea"/>
          <a:cs typeface="+mn-cs"/>
        </a:defRPr>
      </a:lvl9pPr>
    </p:bodyStyle>
    <p:otherStyle>
      <a:defPPr>
        <a:defRPr lang="en-US"/>
      </a:defPPr>
      <a:lvl1pPr marL="0" algn="l" defTabSz="360091" rtl="0" eaLnBrk="1" latinLnBrk="0" hangingPunct="1">
        <a:defRPr sz="1418" kern="1200">
          <a:solidFill>
            <a:schemeClr val="tx1"/>
          </a:solidFill>
          <a:latin typeface="+mn-lt"/>
          <a:ea typeface="+mn-ea"/>
          <a:cs typeface="+mn-cs"/>
        </a:defRPr>
      </a:lvl1pPr>
      <a:lvl2pPr marL="360091" algn="l" defTabSz="360091" rtl="0" eaLnBrk="1" latinLnBrk="0" hangingPunct="1">
        <a:defRPr sz="1418" kern="1200">
          <a:solidFill>
            <a:schemeClr val="tx1"/>
          </a:solidFill>
          <a:latin typeface="+mn-lt"/>
          <a:ea typeface="+mn-ea"/>
          <a:cs typeface="+mn-cs"/>
        </a:defRPr>
      </a:lvl2pPr>
      <a:lvl3pPr marL="720181" algn="l" defTabSz="360091" rtl="0" eaLnBrk="1" latinLnBrk="0" hangingPunct="1">
        <a:defRPr sz="1418" kern="1200">
          <a:solidFill>
            <a:schemeClr val="tx1"/>
          </a:solidFill>
          <a:latin typeface="+mn-lt"/>
          <a:ea typeface="+mn-ea"/>
          <a:cs typeface="+mn-cs"/>
        </a:defRPr>
      </a:lvl3pPr>
      <a:lvl4pPr marL="1080272" algn="l" defTabSz="360091" rtl="0" eaLnBrk="1" latinLnBrk="0" hangingPunct="1">
        <a:defRPr sz="1418" kern="1200">
          <a:solidFill>
            <a:schemeClr val="tx1"/>
          </a:solidFill>
          <a:latin typeface="+mn-lt"/>
          <a:ea typeface="+mn-ea"/>
          <a:cs typeface="+mn-cs"/>
        </a:defRPr>
      </a:lvl4pPr>
      <a:lvl5pPr marL="1440363" algn="l" defTabSz="360091" rtl="0" eaLnBrk="1" latinLnBrk="0" hangingPunct="1">
        <a:defRPr sz="1418" kern="1200">
          <a:solidFill>
            <a:schemeClr val="tx1"/>
          </a:solidFill>
          <a:latin typeface="+mn-lt"/>
          <a:ea typeface="+mn-ea"/>
          <a:cs typeface="+mn-cs"/>
        </a:defRPr>
      </a:lvl5pPr>
      <a:lvl6pPr marL="1800454" algn="l" defTabSz="360091" rtl="0" eaLnBrk="1" latinLnBrk="0" hangingPunct="1">
        <a:defRPr sz="1418" kern="1200">
          <a:solidFill>
            <a:schemeClr val="tx1"/>
          </a:solidFill>
          <a:latin typeface="+mn-lt"/>
          <a:ea typeface="+mn-ea"/>
          <a:cs typeface="+mn-cs"/>
        </a:defRPr>
      </a:lvl6pPr>
      <a:lvl7pPr marL="2160544" algn="l" defTabSz="360091" rtl="0" eaLnBrk="1" latinLnBrk="0" hangingPunct="1">
        <a:defRPr sz="1418" kern="1200">
          <a:solidFill>
            <a:schemeClr val="tx1"/>
          </a:solidFill>
          <a:latin typeface="+mn-lt"/>
          <a:ea typeface="+mn-ea"/>
          <a:cs typeface="+mn-cs"/>
        </a:defRPr>
      </a:lvl7pPr>
      <a:lvl8pPr marL="2520635" algn="l" defTabSz="360091" rtl="0" eaLnBrk="1" latinLnBrk="0" hangingPunct="1">
        <a:defRPr sz="1418" kern="1200">
          <a:solidFill>
            <a:schemeClr val="tx1"/>
          </a:solidFill>
          <a:latin typeface="+mn-lt"/>
          <a:ea typeface="+mn-ea"/>
          <a:cs typeface="+mn-cs"/>
        </a:defRPr>
      </a:lvl8pPr>
      <a:lvl9pPr marL="2880726" algn="l" defTabSz="360091" rtl="0" eaLnBrk="1" latinLnBrk="0" hangingPunct="1">
        <a:defRPr sz="141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6">
          <p15:clr>
            <a:srgbClr val="F26B43"/>
          </p15:clr>
        </p15:guide>
        <p15:guide id="2" pos="6928">
          <p15:clr>
            <a:srgbClr val="F26B43"/>
          </p15:clr>
        </p15:guide>
        <p15:guide id="3" pos="6320">
          <p15:clr>
            <a:srgbClr val="F26B43"/>
          </p15:clr>
        </p15:guide>
        <p15:guide id="4" pos="5720">
          <p15:clr>
            <a:srgbClr val="F26B43"/>
          </p15:clr>
        </p15:guide>
        <p15:guide id="5" pos="5120">
          <p15:clr>
            <a:srgbClr val="F26B43"/>
          </p15:clr>
        </p15:guide>
        <p15:guide id="6" pos="4520">
          <p15:clr>
            <a:srgbClr val="F26B43"/>
          </p15:clr>
        </p15:guide>
        <p15:guide id="7" pos="3912">
          <p15:clr>
            <a:srgbClr val="F26B43"/>
          </p15:clr>
        </p15:guide>
        <p15:guide id="8" pos="3312">
          <p15:clr>
            <a:srgbClr val="F26B43"/>
          </p15:clr>
        </p15:guide>
        <p15:guide id="9" pos="2712">
          <p15:clr>
            <a:srgbClr val="F26B43"/>
          </p15:clr>
        </p15:guide>
        <p15:guide id="10" pos="2112">
          <p15:clr>
            <a:srgbClr val="F26B43"/>
          </p15:clr>
        </p15:guide>
        <p15:guide id="11" pos="1504">
          <p15:clr>
            <a:srgbClr val="F26B43"/>
          </p15:clr>
        </p15:guide>
        <p15:guide id="13" pos="304">
          <p15:clr>
            <a:srgbClr val="F26B43"/>
          </p15:clr>
        </p15:guide>
        <p15:guide id="14" pos="6776">
          <p15:clr>
            <a:srgbClr val="F26B43"/>
          </p15:clr>
        </p15:guide>
        <p15:guide id="15" pos="6176">
          <p15:clr>
            <a:srgbClr val="F26B43"/>
          </p15:clr>
        </p15:guide>
        <p15:guide id="16" pos="5568">
          <p15:clr>
            <a:srgbClr val="F26B43"/>
          </p15:clr>
        </p15:guide>
        <p15:guide id="17" pos="4968">
          <p15:clr>
            <a:srgbClr val="F26B43"/>
          </p15:clr>
        </p15:guide>
        <p15:guide id="18" pos="4368">
          <p15:clr>
            <a:srgbClr val="F26B43"/>
          </p15:clr>
        </p15:guide>
        <p15:guide id="19" pos="3768">
          <p15:clr>
            <a:srgbClr val="F26B43"/>
          </p15:clr>
        </p15:guide>
        <p15:guide id="20" pos="3160">
          <p15:clr>
            <a:srgbClr val="F26B43"/>
          </p15:clr>
        </p15:guide>
        <p15:guide id="21" pos="2560">
          <p15:clr>
            <a:srgbClr val="F26B43"/>
          </p15:clr>
        </p15:guide>
        <p15:guide id="22" pos="1960">
          <p15:clr>
            <a:srgbClr val="F26B43"/>
          </p15:clr>
        </p15:guide>
        <p15:guide id="23" pos="1360">
          <p15:clr>
            <a:srgbClr val="F26B43"/>
          </p15:clr>
        </p15:guide>
        <p15:guide id="24" pos="752">
          <p15:clr>
            <a:srgbClr val="F26B43"/>
          </p15:clr>
        </p15:guide>
        <p15:guide id="25" pos="224">
          <p15:clr>
            <a:srgbClr val="F26B43"/>
          </p15:clr>
        </p15:guide>
        <p15:guide id="26" pos="7456">
          <p15:clr>
            <a:srgbClr val="F26B43"/>
          </p15:clr>
        </p15:guide>
        <p15:guide id="27" orient="horz" pos="4168">
          <p15:clr>
            <a:srgbClr val="F26B43"/>
          </p15:clr>
        </p15:guide>
        <p15:guide id="28" pos="888">
          <p15:clr>
            <a:srgbClr val="F26B43"/>
          </p15:clr>
        </p15:guide>
        <p15:guide id="29" orient="horz" pos="4016">
          <p15:clr>
            <a:srgbClr val="F26B43"/>
          </p15:clr>
        </p15:guide>
        <p15:guide id="30" orient="horz" pos="226">
          <p15:clr>
            <a:srgbClr val="F26B43"/>
          </p15:clr>
        </p15:guide>
        <p15:guide id="31" orient="horz" pos="540">
          <p15:clr>
            <a:srgbClr val="F26B43"/>
          </p15:clr>
        </p15:guide>
        <p15:guide id="32" orient="horz" pos="698">
          <p15:clr>
            <a:srgbClr val="F26B43"/>
          </p15:clr>
        </p15:guide>
        <p15:guide id="35" orient="horz" pos="1014">
          <p15:clr>
            <a:srgbClr val="F26B43"/>
          </p15:clr>
        </p15:guide>
        <p15:guide id="38" orient="horz" pos="385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Title"/>
          <p:cNvSpPr>
            <a:spLocks noGrp="1"/>
          </p:cNvSpPr>
          <p:nvPr>
            <p:ph type="title"/>
            <p:custDataLst>
              <p:tags r:id="rId23"/>
            </p:custDataLst>
          </p:nvPr>
        </p:nvSpPr>
        <p:spPr>
          <a:xfrm>
            <a:off x="720209" y="571500"/>
            <a:ext cx="7965513" cy="952500"/>
          </a:xfrm>
          <a:prstGeom prst="rect">
            <a:avLst/>
          </a:prstGeom>
        </p:spPr>
        <p:txBody>
          <a:bodyPr vert="horz" lIns="0" tIns="0" rIns="0" bIns="0" rtlCol="0" anchor="t">
            <a:normAutofit/>
          </a:bodyPr>
          <a:lstStyle/>
          <a:p>
            <a:r>
              <a:rPr lang="en-US" dirty="0"/>
              <a:t>Click to edit Master title style</a:t>
            </a:r>
            <a:endParaRPr lang="en-GB" dirty="0"/>
          </a:p>
        </p:txBody>
      </p:sp>
      <p:sp>
        <p:nvSpPr>
          <p:cNvPr id="3" name="SlideBody"/>
          <p:cNvSpPr>
            <a:spLocks noGrp="1"/>
          </p:cNvSpPr>
          <p:nvPr>
            <p:ph type="body" idx="1"/>
          </p:nvPr>
        </p:nvSpPr>
        <p:spPr>
          <a:xfrm>
            <a:off x="720209" y="1981200"/>
            <a:ext cx="7965513" cy="419576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Number"/>
          <p:cNvSpPr>
            <a:spLocks noGrp="1"/>
          </p:cNvSpPr>
          <p:nvPr>
            <p:ph type="sldNum" sz="quarter" idx="4"/>
          </p:nvPr>
        </p:nvSpPr>
        <p:spPr>
          <a:xfrm>
            <a:off x="8340021" y="6324601"/>
            <a:ext cx="542558" cy="277811"/>
          </a:xfrm>
          <a:prstGeom prst="rect">
            <a:avLst/>
          </a:prstGeom>
        </p:spPr>
        <p:txBody>
          <a:bodyPr vert="horz" lIns="0" tIns="0" rIns="0" bIns="0" rtlCol="0" anchor="t"/>
          <a:lstStyle>
            <a:lvl1pPr algn="r">
              <a:defRPr lang="en-GB" sz="788" smtClean="0">
                <a:solidFill>
                  <a:srgbClr val="52575C"/>
                </a:solidFill>
                <a:latin typeface="Arial" panose="020B0604020202020204" pitchFamily="34" charset="0"/>
              </a:defRPr>
            </a:lvl1pPr>
          </a:lstStyle>
          <a:p>
            <a:fld id="{69551C3F-E5B5-49AF-A85B-7D3B4FA18264}" type="slidenum">
              <a:rPr lang="en-US" smtClean="0"/>
              <a:pPr/>
              <a:t>‹#›</a:t>
            </a:fld>
            <a:endParaRPr lang="en-US" dirty="0"/>
          </a:p>
        </p:txBody>
      </p:sp>
      <p:sp>
        <p:nvSpPr>
          <p:cNvPr id="7" name="Date"/>
          <p:cNvSpPr>
            <a:spLocks noGrp="1"/>
          </p:cNvSpPr>
          <p:nvPr>
            <p:ph type="dt" sz="half" idx="2"/>
          </p:nvPr>
        </p:nvSpPr>
        <p:spPr>
          <a:xfrm>
            <a:off x="2069892" y="6325200"/>
            <a:ext cx="2160627" cy="100800"/>
          </a:xfrm>
          <a:prstGeom prst="rect">
            <a:avLst/>
          </a:prstGeom>
        </p:spPr>
        <p:txBody>
          <a:bodyPr vert="horz" lIns="0" tIns="0" rIns="0" bIns="0" rtlCol="0" anchor="t"/>
          <a:lstStyle>
            <a:lvl1pPr>
              <a:defRPr lang="en-GB" sz="630" b="0" smtClean="0">
                <a:solidFill>
                  <a:srgbClr val="52575C"/>
                </a:solidFill>
                <a:latin typeface="Arial" panose="020B0604020202020204" pitchFamily="34" charset="0"/>
              </a:defRPr>
            </a:lvl1pPr>
          </a:lstStyle>
          <a:p>
            <a:endParaRPr lang="en-US" dirty="0"/>
          </a:p>
        </p:txBody>
      </p:sp>
      <p:sp>
        <p:nvSpPr>
          <p:cNvPr id="4" name="FilePath"/>
          <p:cNvSpPr txBox="1"/>
          <p:nvPr userDrawn="1"/>
        </p:nvSpPr>
        <p:spPr>
          <a:xfrm>
            <a:off x="2069892" y="6483601"/>
            <a:ext cx="2160627" cy="119233"/>
          </a:xfrm>
          <a:prstGeom prst="rect">
            <a:avLst/>
          </a:prstGeom>
          <a:noFill/>
        </p:spPr>
        <p:txBody>
          <a:bodyPr vert="horz" wrap="square" lIns="0" tIns="0" rIns="0" bIns="0" rtlCol="0" anchor="t" anchorCtr="0">
            <a:noAutofit/>
          </a:bodyPr>
          <a:lstStyle>
            <a:defPPr>
              <a:defRPr lang="en-US"/>
            </a:defPPr>
            <a:lvl1pPr>
              <a:tabLst>
                <a:tab pos="1600200" algn="l"/>
              </a:tabLst>
              <a:defRPr sz="600">
                <a:solidFill>
                  <a:schemeClr val="bg2"/>
                </a:solidFill>
                <a:latin typeface="Mute" panose="00000500000000000000" pitchFamily="50" charset="0"/>
              </a:defRPr>
            </a:lvl1pPr>
          </a:lstStyle>
          <a:p>
            <a:pPr lvl="0"/>
            <a:endParaRPr lang="en-GB" sz="630" dirty="0">
              <a:solidFill>
                <a:schemeClr val="bg2"/>
              </a:solidFill>
              <a:latin typeface="Arial" panose="020B0604020202020204" pitchFamily="34" charset="0"/>
            </a:endParaRPr>
          </a:p>
        </p:txBody>
      </p:sp>
      <p:sp>
        <p:nvSpPr>
          <p:cNvPr id="8" name="Business" hidden="1"/>
          <p:cNvSpPr txBox="1">
            <a:spLocks/>
          </p:cNvSpPr>
          <p:nvPr userDrawn="1"/>
        </p:nvSpPr>
        <p:spPr>
          <a:xfrm>
            <a:off x="4894421" y="6325201"/>
            <a:ext cx="3300958" cy="277811"/>
          </a:xfrm>
          <a:prstGeom prst="rect">
            <a:avLst/>
          </a:prstGeom>
        </p:spPr>
        <p:txBody>
          <a:bodyPr vert="horz" lIns="0" tIns="0" rIns="0" bIns="0" rtlCol="0" anchor="t"/>
          <a:lstStyle>
            <a:defPPr>
              <a:defRPr lang="en-US"/>
            </a:defPPr>
            <a:lvl1pPr marL="0" algn="l" defTabSz="914400" rtl="0" eaLnBrk="1" latinLnBrk="0" hangingPunct="1">
              <a:defRPr sz="600" kern="1200">
                <a:solidFill>
                  <a:schemeClr val="bg2"/>
                </a:solidFill>
                <a:latin typeface="Mute"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30" dirty="0">
                <a:solidFill>
                  <a:schemeClr val="bg2"/>
                </a:solidFill>
                <a:latin typeface="Arial" panose="020B0604020202020204" pitchFamily="34" charset="0"/>
              </a:rPr>
              <a:t>Mercer</a:t>
            </a:r>
            <a:endParaRPr lang="en-US" sz="630" baseline="0" dirty="0">
              <a:solidFill>
                <a:schemeClr val="bg2"/>
              </a:solidFill>
              <a:latin typeface="Arial" panose="020B0604020202020204" pitchFamily="34" charset="0"/>
            </a:endParaRPr>
          </a:p>
        </p:txBody>
      </p:sp>
    </p:spTree>
    <p:extLst>
      <p:ext uri="{BB962C8B-B14F-4D97-AF65-F5344CB8AC3E}">
        <p14:creationId xmlns:p14="http://schemas.microsoft.com/office/powerpoint/2010/main" val="317429315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Lst>
  <p:hf hdr="0" ftr="0" dt="0"/>
  <p:txStyles>
    <p:titleStyle>
      <a:lvl1pPr algn="l" defTabSz="720181" rtl="0" eaLnBrk="1" latinLnBrk="0" hangingPunct="1">
        <a:lnSpc>
          <a:spcPct val="90000"/>
        </a:lnSpc>
        <a:spcBef>
          <a:spcPct val="0"/>
        </a:spcBef>
        <a:buNone/>
        <a:defRPr sz="2205" b="1" kern="1200">
          <a:solidFill>
            <a:schemeClr val="tx1"/>
          </a:solidFill>
          <a:latin typeface="Times New Roman" panose="02020603050405020304" pitchFamily="18" charset="0"/>
          <a:ea typeface="+mj-ea"/>
          <a:cs typeface="+mj-cs"/>
        </a:defRPr>
      </a:lvl1pPr>
    </p:titleStyle>
    <p:bodyStyle>
      <a:lvl1pPr marL="180045" indent="-180045" algn="l" defTabSz="720181" rtl="0" eaLnBrk="1" latinLnBrk="0" hangingPunct="1">
        <a:lnSpc>
          <a:spcPct val="100000"/>
        </a:lnSpc>
        <a:spcBef>
          <a:spcPts val="945"/>
        </a:spcBef>
        <a:buFont typeface="Mute" panose="00000500000000000000" pitchFamily="50" charset="0"/>
        <a:buChar char="•"/>
        <a:defRPr sz="1575" kern="1200">
          <a:solidFill>
            <a:schemeClr val="tx1"/>
          </a:solidFill>
          <a:latin typeface="Arial" panose="020B0604020202020204" pitchFamily="34" charset="0"/>
          <a:ea typeface="+mn-ea"/>
          <a:cs typeface="+mn-cs"/>
        </a:defRPr>
      </a:lvl1pPr>
      <a:lvl2pPr marL="360091" indent="-180045" algn="l" defTabSz="720181" rtl="0" eaLnBrk="1" latinLnBrk="0" hangingPunct="1">
        <a:lnSpc>
          <a:spcPct val="100000"/>
        </a:lnSpc>
        <a:spcBef>
          <a:spcPts val="945"/>
        </a:spcBef>
        <a:buFont typeface="Arial" panose="020B0604020202020204" pitchFamily="34" charset="0"/>
        <a:buChar char="–"/>
        <a:defRPr sz="1575" kern="1200">
          <a:solidFill>
            <a:schemeClr val="tx1"/>
          </a:solidFill>
          <a:latin typeface="Arial" panose="020B0604020202020204" pitchFamily="34" charset="0"/>
          <a:ea typeface="+mn-ea"/>
          <a:cs typeface="+mn-cs"/>
        </a:defRPr>
      </a:lvl2pPr>
      <a:lvl3pPr marL="540136" indent="-180045" algn="l" defTabSz="720181" rtl="0" eaLnBrk="1" latinLnBrk="0" hangingPunct="1">
        <a:lnSpc>
          <a:spcPct val="100000"/>
        </a:lnSpc>
        <a:spcBef>
          <a:spcPts val="945"/>
        </a:spcBef>
        <a:buFont typeface="Mute" panose="00000500000000000000" pitchFamily="50" charset="0"/>
        <a:buChar char="-"/>
        <a:defRPr sz="1575" kern="1200">
          <a:solidFill>
            <a:schemeClr val="tx1"/>
          </a:solidFill>
          <a:latin typeface="Arial" panose="020B0604020202020204" pitchFamily="34" charset="0"/>
          <a:ea typeface="+mn-ea"/>
          <a:cs typeface="+mn-cs"/>
        </a:defRPr>
      </a:lvl3pPr>
      <a:lvl4pPr marL="720181" indent="-180045" algn="l" defTabSz="720181" rtl="0" eaLnBrk="1" latinLnBrk="0" hangingPunct="1">
        <a:lnSpc>
          <a:spcPct val="100000"/>
        </a:lnSpc>
        <a:spcBef>
          <a:spcPts val="945"/>
        </a:spcBef>
        <a:buFont typeface="Mute" panose="00000500000000000000" pitchFamily="50" charset="0"/>
        <a:buChar char="-"/>
        <a:defRPr sz="1260" kern="1200">
          <a:solidFill>
            <a:schemeClr val="tx1"/>
          </a:solidFill>
          <a:latin typeface="Arial" panose="020B0604020202020204" pitchFamily="34" charset="0"/>
          <a:ea typeface="+mn-ea"/>
          <a:cs typeface="+mn-cs"/>
        </a:defRPr>
      </a:lvl4pPr>
      <a:lvl5pPr marL="900227" indent="-180045" algn="l" defTabSz="720181" rtl="0" eaLnBrk="1" latinLnBrk="0" hangingPunct="1">
        <a:lnSpc>
          <a:spcPct val="100000"/>
        </a:lnSpc>
        <a:spcBef>
          <a:spcPts val="945"/>
        </a:spcBef>
        <a:buFont typeface="Mute" panose="00000500000000000000" pitchFamily="50" charset="0"/>
        <a:buChar char="-"/>
        <a:defRPr sz="1260" kern="1200">
          <a:solidFill>
            <a:schemeClr val="tx1"/>
          </a:solidFill>
          <a:latin typeface="Arial" panose="020B0604020202020204" pitchFamily="34" charset="0"/>
          <a:ea typeface="+mn-ea"/>
          <a:cs typeface="+mn-cs"/>
        </a:defRPr>
      </a:lvl5pPr>
      <a:lvl6pPr marL="1980499"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6pPr>
      <a:lvl7pPr marL="2340590"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7pPr>
      <a:lvl8pPr marL="2700680"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8pPr>
      <a:lvl9pPr marL="3060771" indent="-180045" algn="l" defTabSz="720181"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9pPr>
    </p:bodyStyle>
    <p:otherStyle>
      <a:defPPr>
        <a:defRPr lang="en-US"/>
      </a:defPPr>
      <a:lvl1pPr marL="0" algn="l" defTabSz="720181" rtl="0" eaLnBrk="1" latinLnBrk="0" hangingPunct="1">
        <a:defRPr sz="1418" kern="1200">
          <a:solidFill>
            <a:schemeClr val="tx1"/>
          </a:solidFill>
          <a:latin typeface="+mn-lt"/>
          <a:ea typeface="+mn-ea"/>
          <a:cs typeface="+mn-cs"/>
        </a:defRPr>
      </a:lvl1pPr>
      <a:lvl2pPr marL="360091" algn="l" defTabSz="720181" rtl="0" eaLnBrk="1" latinLnBrk="0" hangingPunct="1">
        <a:defRPr sz="1418" kern="1200">
          <a:solidFill>
            <a:schemeClr val="tx1"/>
          </a:solidFill>
          <a:latin typeface="+mn-lt"/>
          <a:ea typeface="+mn-ea"/>
          <a:cs typeface="+mn-cs"/>
        </a:defRPr>
      </a:lvl2pPr>
      <a:lvl3pPr marL="720181" algn="l" defTabSz="720181" rtl="0" eaLnBrk="1" latinLnBrk="0" hangingPunct="1">
        <a:defRPr sz="1418" kern="1200">
          <a:solidFill>
            <a:schemeClr val="tx1"/>
          </a:solidFill>
          <a:latin typeface="+mn-lt"/>
          <a:ea typeface="+mn-ea"/>
          <a:cs typeface="+mn-cs"/>
        </a:defRPr>
      </a:lvl3pPr>
      <a:lvl4pPr marL="1080272" algn="l" defTabSz="720181" rtl="0" eaLnBrk="1" latinLnBrk="0" hangingPunct="1">
        <a:defRPr sz="1418" kern="1200">
          <a:solidFill>
            <a:schemeClr val="tx1"/>
          </a:solidFill>
          <a:latin typeface="+mn-lt"/>
          <a:ea typeface="+mn-ea"/>
          <a:cs typeface="+mn-cs"/>
        </a:defRPr>
      </a:lvl4pPr>
      <a:lvl5pPr marL="1440363" algn="l" defTabSz="720181" rtl="0" eaLnBrk="1" latinLnBrk="0" hangingPunct="1">
        <a:defRPr sz="1418" kern="1200">
          <a:solidFill>
            <a:schemeClr val="tx1"/>
          </a:solidFill>
          <a:latin typeface="+mn-lt"/>
          <a:ea typeface="+mn-ea"/>
          <a:cs typeface="+mn-cs"/>
        </a:defRPr>
      </a:lvl5pPr>
      <a:lvl6pPr marL="1800454" algn="l" defTabSz="720181" rtl="0" eaLnBrk="1" latinLnBrk="0" hangingPunct="1">
        <a:defRPr sz="1418" kern="1200">
          <a:solidFill>
            <a:schemeClr val="tx1"/>
          </a:solidFill>
          <a:latin typeface="+mn-lt"/>
          <a:ea typeface="+mn-ea"/>
          <a:cs typeface="+mn-cs"/>
        </a:defRPr>
      </a:lvl6pPr>
      <a:lvl7pPr marL="2160544" algn="l" defTabSz="720181" rtl="0" eaLnBrk="1" latinLnBrk="0" hangingPunct="1">
        <a:defRPr sz="1418" kern="1200">
          <a:solidFill>
            <a:schemeClr val="tx1"/>
          </a:solidFill>
          <a:latin typeface="+mn-lt"/>
          <a:ea typeface="+mn-ea"/>
          <a:cs typeface="+mn-cs"/>
        </a:defRPr>
      </a:lvl7pPr>
      <a:lvl8pPr marL="2520635" algn="l" defTabSz="720181" rtl="0" eaLnBrk="1" latinLnBrk="0" hangingPunct="1">
        <a:defRPr sz="1418" kern="1200">
          <a:solidFill>
            <a:schemeClr val="tx1"/>
          </a:solidFill>
          <a:latin typeface="+mn-lt"/>
          <a:ea typeface="+mn-ea"/>
          <a:cs typeface="+mn-cs"/>
        </a:defRPr>
      </a:lvl8pPr>
      <a:lvl9pPr marL="2880726" algn="l" defTabSz="720181" rtl="0" eaLnBrk="1" latinLnBrk="0" hangingPunct="1">
        <a:defRPr sz="14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76">
          <p15:clr>
            <a:srgbClr val="F26B43"/>
          </p15:clr>
        </p15:guide>
        <p15:guide id="8" pos="7104">
          <p15:clr>
            <a:srgbClr val="F26B43"/>
          </p15:clr>
        </p15:guide>
        <p15:guide id="9" orient="horz" pos="360">
          <p15:clr>
            <a:srgbClr val="F26B43"/>
          </p15:clr>
        </p15:guide>
        <p15:guide id="10" orient="horz" pos="960">
          <p15:clr>
            <a:srgbClr val="F26B43"/>
          </p15:clr>
        </p15:guide>
        <p15:guide id="11" orient="horz" pos="1248">
          <p15:clr>
            <a:srgbClr val="F26B43"/>
          </p15:clr>
        </p15:guide>
        <p15:guide id="16"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62.png"/><Relationship Id="rId4" Type="http://schemas.openxmlformats.org/officeDocument/2006/relationships/image" Target="../media/image61.png"/></Relationships>
</file>

<file path=ppt/slides/_rels/slide10.xml.rels><?xml version="1.0" encoding="UTF-8" standalone="yes"?>
<Relationships xmlns="http://schemas.openxmlformats.org/package/2006/relationships"><Relationship Id="rId2" Type="http://schemas.openxmlformats.org/officeDocument/2006/relationships/hyperlink" Target="https://www.baoviet.com.vn/insurance/Dich-vu-khach-hang/Dich-vu-giai-quyet-quyen-loi-bao-hiem/CustomerServices/159/"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2.xml"/><Relationship Id="rId1" Type="http://schemas.openxmlformats.org/officeDocument/2006/relationships/tags" Target="../tags/tag127.xml"/><Relationship Id="rId5" Type="http://schemas.openxmlformats.org/officeDocument/2006/relationships/image" Target="../media/image91.jpe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tags" Target="../tags/tag125.xml"/></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6.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8.png"/><Relationship Id="rId17" Type="http://schemas.microsoft.com/office/2007/relationships/hdphoto" Target="../media/hdphoto8.wdp"/><Relationship Id="rId2" Type="http://schemas.openxmlformats.org/officeDocument/2006/relationships/image" Target="../media/image63.png"/><Relationship Id="rId16" Type="http://schemas.openxmlformats.org/officeDocument/2006/relationships/image" Target="../media/image70.png"/><Relationship Id="rId1" Type="http://schemas.openxmlformats.org/officeDocument/2006/relationships/slideLayout" Target="../slideLayouts/slideLayout36.xml"/><Relationship Id="rId6" Type="http://schemas.openxmlformats.org/officeDocument/2006/relationships/image" Target="../media/image65.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67.png"/><Relationship Id="rId4" Type="http://schemas.openxmlformats.org/officeDocument/2006/relationships/image" Target="../media/image64.png"/><Relationship Id="rId9" Type="http://schemas.microsoft.com/office/2007/relationships/hdphoto" Target="../media/hdphoto4.wdp"/><Relationship Id="rId14" Type="http://schemas.openxmlformats.org/officeDocument/2006/relationships/image" Target="../media/image69.png"/></Relationships>
</file>

<file path=ppt/slides/_rels/slide3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dung.p.nguyen@mercermarshbenefits.com" TargetMode="External"/><Relationship Id="rId2" Type="http://schemas.openxmlformats.org/officeDocument/2006/relationships/hyperlink" Target="mailto:Lieu.TT.Phan@mercermarshbenefits.com" TargetMode="External"/><Relationship Id="rId1" Type="http://schemas.openxmlformats.org/officeDocument/2006/relationships/slideLayout" Target="../slideLayouts/slideLayout161.xml"/></Relationships>
</file>

<file path=ppt/slides/_rels/slide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82.xml"/><Relationship Id="rId1" Type="http://schemas.openxmlformats.org/officeDocument/2006/relationships/tags" Target="../tags/tag128.xml"/></Relationships>
</file>

<file path=ppt/slides/_rels/slide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microsoft.com/office/2007/relationships/hdphoto" Target="../media/hdphoto8.wdp"/><Relationship Id="rId2" Type="http://schemas.openxmlformats.org/officeDocument/2006/relationships/image" Target="../media/image71.png"/><Relationship Id="rId1" Type="http://schemas.openxmlformats.org/officeDocument/2006/relationships/slideLayout" Target="../slideLayouts/slideLayout36.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13" Type="http://schemas.microsoft.com/office/2007/relationships/hdphoto" Target="../media/hdphoto11.wdp"/><Relationship Id="rId18" Type="http://schemas.openxmlformats.org/officeDocument/2006/relationships/image" Target="../media/image85.png"/><Relationship Id="rId26" Type="http://schemas.openxmlformats.org/officeDocument/2006/relationships/image" Target="../media/image88.png"/><Relationship Id="rId3" Type="http://schemas.microsoft.com/office/2007/relationships/hdphoto" Target="../media/hdphoto9.wdp"/><Relationship Id="rId21" Type="http://schemas.microsoft.com/office/2007/relationships/hdphoto" Target="../media/hdphoto15.wdp"/><Relationship Id="rId7" Type="http://schemas.microsoft.com/office/2007/relationships/hdphoto" Target="../media/hdphoto5.wdp"/><Relationship Id="rId12" Type="http://schemas.openxmlformats.org/officeDocument/2006/relationships/image" Target="../media/image82.png"/><Relationship Id="rId17" Type="http://schemas.microsoft.com/office/2007/relationships/hdphoto" Target="../media/hdphoto13.wdp"/><Relationship Id="rId25" Type="http://schemas.microsoft.com/office/2007/relationships/hdphoto" Target="../media/hdphoto16.wdp"/><Relationship Id="rId2" Type="http://schemas.openxmlformats.org/officeDocument/2006/relationships/image" Target="../media/image80.png"/><Relationship Id="rId16" Type="http://schemas.openxmlformats.org/officeDocument/2006/relationships/image" Target="../media/image84.png"/><Relationship Id="rId20" Type="http://schemas.openxmlformats.org/officeDocument/2006/relationships/image" Target="../media/image86.png"/><Relationship Id="rId29" Type="http://schemas.microsoft.com/office/2007/relationships/hdphoto" Target="../media/hdphoto18.wdp"/><Relationship Id="rId1" Type="http://schemas.openxmlformats.org/officeDocument/2006/relationships/slideLayout" Target="../slideLayouts/slideLayout36.xml"/><Relationship Id="rId6" Type="http://schemas.openxmlformats.org/officeDocument/2006/relationships/image" Target="../media/image67.png"/><Relationship Id="rId11" Type="http://schemas.microsoft.com/office/2007/relationships/hdphoto" Target="../media/hdphoto10.wdp"/><Relationship Id="rId24" Type="http://schemas.openxmlformats.org/officeDocument/2006/relationships/image" Target="../media/image87.png"/><Relationship Id="rId5" Type="http://schemas.microsoft.com/office/2007/relationships/hdphoto" Target="../media/hdphoto7.wdp"/><Relationship Id="rId15" Type="http://schemas.microsoft.com/office/2007/relationships/hdphoto" Target="../media/hdphoto12.wdp"/><Relationship Id="rId23" Type="http://schemas.microsoft.com/office/2007/relationships/hdphoto" Target="../media/hdphoto6.wdp"/><Relationship Id="rId28" Type="http://schemas.openxmlformats.org/officeDocument/2006/relationships/image" Target="../media/image89.png"/><Relationship Id="rId10" Type="http://schemas.openxmlformats.org/officeDocument/2006/relationships/image" Target="../media/image81.png"/><Relationship Id="rId19" Type="http://schemas.microsoft.com/office/2007/relationships/hdphoto" Target="../media/hdphoto14.wdp"/><Relationship Id="rId4" Type="http://schemas.openxmlformats.org/officeDocument/2006/relationships/image" Target="../media/image69.png"/><Relationship Id="rId9" Type="http://schemas.microsoft.com/office/2007/relationships/hdphoto" Target="../media/hdphoto8.wdp"/><Relationship Id="rId14" Type="http://schemas.openxmlformats.org/officeDocument/2006/relationships/image" Target="../media/image83.png"/><Relationship Id="rId22" Type="http://schemas.openxmlformats.org/officeDocument/2006/relationships/image" Target="../media/image68.png"/><Relationship Id="rId27" Type="http://schemas.microsoft.com/office/2007/relationships/hdphoto" Target="../media/hdphoto17.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559" y="3291966"/>
            <a:ext cx="5518687" cy="3644192"/>
          </a:xfrm>
          <a:prstGeom prst="rect">
            <a:avLst/>
          </a:prstGeom>
        </p:spPr>
      </p:pic>
      <p:sp>
        <p:nvSpPr>
          <p:cNvPr id="4" name="HeroHeading2"/>
          <p:cNvSpPr>
            <a:spLocks noGrp="1"/>
          </p:cNvSpPr>
          <p:nvPr>
            <p:ph type="subTitle" idx="1"/>
            <p:custDataLst>
              <p:tags r:id="rId2"/>
            </p:custDataLst>
          </p:nvPr>
        </p:nvSpPr>
        <p:spPr>
          <a:xfrm>
            <a:off x="716496" y="2817451"/>
            <a:ext cx="5902018" cy="1575689"/>
          </a:xfrm>
        </p:spPr>
        <p:txBody>
          <a:bodyPr wrap="square"/>
          <a:lstStyle/>
          <a:p>
            <a:r>
              <a:rPr lang="en-US" sz="4400" dirty="0">
                <a:latin typeface="Calibri" panose="020F0502020204030204" pitchFamily="34" charset="0"/>
                <a:cs typeface="Calibri" panose="020F0502020204030204" pitchFamily="34" charset="0"/>
              </a:rPr>
              <a:t>QUI TRÌNH B</a:t>
            </a:r>
            <a:r>
              <a:rPr lang="vi-VN" sz="4400" dirty="0">
                <a:latin typeface="Calibri" panose="020F0502020204030204" pitchFamily="34" charset="0"/>
                <a:cs typeface="Calibri" panose="020F0502020204030204" pitchFamily="34" charset="0"/>
              </a:rPr>
              <a:t>ỒI THƯỜNG</a:t>
            </a:r>
            <a:r>
              <a:rPr lang="en-US" sz="4400" dirty="0">
                <a:latin typeface="Calibri" panose="020F0502020204030204" pitchFamily="34" charset="0"/>
                <a:cs typeface="Calibri" panose="020F0502020204030204" pitchFamily="34" charset="0"/>
              </a:rPr>
              <a:t> </a:t>
            </a:r>
            <a:endParaRPr lang="en-US" sz="4000" dirty="0">
              <a:latin typeface="Calibri" panose="020F0502020204030204" pitchFamily="34" charset="0"/>
              <a:cs typeface="Calibri" panose="020F0502020204030204" pitchFamily="34" charset="0"/>
            </a:endParaRPr>
          </a:p>
          <a:p>
            <a:r>
              <a:rPr lang="vi-VN" sz="3200" dirty="0">
                <a:latin typeface="Calibri" panose="020F0502020204030204" pitchFamily="34" charset="0"/>
                <a:cs typeface="Calibri" panose="020F0502020204030204" pitchFamily="34" charset="0"/>
              </a:rPr>
              <a:t>BẢO HIỂM SỨC KHỎE  202</a:t>
            </a:r>
            <a:r>
              <a:rPr lang="en-US" sz="3200" dirty="0">
                <a:latin typeface="Calibri" panose="020F0502020204030204" pitchFamily="34" charset="0"/>
                <a:cs typeface="Calibri" panose="020F0502020204030204" pitchFamily="34" charset="0"/>
              </a:rPr>
              <a:t>4</a:t>
            </a:r>
          </a:p>
        </p:txBody>
      </p:sp>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798" y="1801586"/>
            <a:ext cx="7500555" cy="580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7150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638" y="1016000"/>
            <a:ext cx="8905875" cy="5411788"/>
          </a:xfrm>
        </p:spPr>
        <p:txBody>
          <a:bodyPr/>
          <a:lstStyle/>
          <a:p>
            <a:pPr marL="0" indent="0">
              <a:spcBef>
                <a:spcPts val="600"/>
              </a:spcBef>
              <a:buFontTx/>
              <a:buNone/>
              <a:defRPr/>
            </a:pPr>
            <a:r>
              <a:rPr lang="en-GB" sz="1800" b="1" dirty="0" err="1">
                <a:solidFill>
                  <a:srgbClr val="FF0000"/>
                </a:solidFill>
              </a:rPr>
              <a:t>Lưu</a:t>
            </a:r>
            <a:r>
              <a:rPr lang="en-GB" sz="1800" b="1" dirty="0">
                <a:solidFill>
                  <a:srgbClr val="FF0000"/>
                </a:solidFill>
              </a:rPr>
              <a:t> ý</a:t>
            </a:r>
          </a:p>
          <a:p>
            <a:pPr>
              <a:spcBef>
                <a:spcPts val="600"/>
              </a:spcBef>
              <a:defRPr/>
            </a:pPr>
            <a:r>
              <a:rPr lang="en-GB" sz="1800" dirty="0" err="1">
                <a:solidFill>
                  <a:srgbClr val="0070C0"/>
                </a:solidFill>
              </a:rPr>
              <a:t>Bảo</a:t>
            </a:r>
            <a:r>
              <a:rPr lang="en-GB" sz="1800" dirty="0">
                <a:solidFill>
                  <a:srgbClr val="0070C0"/>
                </a:solidFill>
              </a:rPr>
              <a:t> </a:t>
            </a:r>
            <a:r>
              <a:rPr lang="en-GB" sz="1800" dirty="0" err="1">
                <a:solidFill>
                  <a:srgbClr val="0070C0"/>
                </a:solidFill>
              </a:rPr>
              <a:t>lãnh</a:t>
            </a:r>
            <a:r>
              <a:rPr lang="en-GB" sz="1800" dirty="0">
                <a:solidFill>
                  <a:srgbClr val="0070C0"/>
                </a:solidFill>
              </a:rPr>
              <a:t> </a:t>
            </a:r>
            <a:r>
              <a:rPr lang="en-GB" sz="1800" dirty="0" err="1">
                <a:solidFill>
                  <a:srgbClr val="0070C0"/>
                </a:solidFill>
              </a:rPr>
              <a:t>viện</a:t>
            </a:r>
            <a:r>
              <a:rPr lang="en-GB" sz="1800" dirty="0">
                <a:solidFill>
                  <a:srgbClr val="0070C0"/>
                </a:solidFill>
              </a:rPr>
              <a:t> </a:t>
            </a:r>
            <a:r>
              <a:rPr lang="en-GB" sz="1800" dirty="0" err="1">
                <a:solidFill>
                  <a:srgbClr val="0070C0"/>
                </a:solidFill>
              </a:rPr>
              <a:t>phí</a:t>
            </a:r>
            <a:r>
              <a:rPr lang="en-GB" sz="1800" dirty="0">
                <a:solidFill>
                  <a:srgbClr val="0070C0"/>
                </a:solidFill>
              </a:rPr>
              <a:t> </a:t>
            </a:r>
            <a:r>
              <a:rPr lang="en-GB" sz="1800" dirty="0" err="1">
                <a:solidFill>
                  <a:srgbClr val="0070C0"/>
                </a:solidFill>
              </a:rPr>
              <a:t>không</a:t>
            </a:r>
            <a:r>
              <a:rPr lang="en-GB" sz="1800" dirty="0">
                <a:solidFill>
                  <a:srgbClr val="0070C0"/>
                </a:solidFill>
              </a:rPr>
              <a:t> </a:t>
            </a:r>
            <a:r>
              <a:rPr lang="en-GB" sz="1800" dirty="0" err="1">
                <a:solidFill>
                  <a:srgbClr val="0070C0"/>
                </a:solidFill>
              </a:rPr>
              <a:t>áp</a:t>
            </a:r>
            <a:r>
              <a:rPr lang="en-GB" sz="1800" dirty="0">
                <a:solidFill>
                  <a:srgbClr val="0070C0"/>
                </a:solidFill>
              </a:rPr>
              <a:t> </a:t>
            </a:r>
            <a:r>
              <a:rPr lang="en-GB" sz="1800" dirty="0" err="1">
                <a:solidFill>
                  <a:srgbClr val="0070C0"/>
                </a:solidFill>
              </a:rPr>
              <a:t>dụng</a:t>
            </a:r>
            <a:r>
              <a:rPr lang="en-GB" sz="1800" dirty="0">
                <a:solidFill>
                  <a:srgbClr val="0070C0"/>
                </a:solidFill>
              </a:rPr>
              <a:t> </a:t>
            </a:r>
            <a:r>
              <a:rPr lang="en-GB" sz="1800" dirty="0" err="1">
                <a:solidFill>
                  <a:srgbClr val="0070C0"/>
                </a:solidFill>
              </a:rPr>
              <a:t>cho</a:t>
            </a:r>
            <a:r>
              <a:rPr lang="en-GB" sz="1800" dirty="0"/>
              <a:t>:</a:t>
            </a:r>
          </a:p>
          <a:p>
            <a:pPr lvl="1">
              <a:spcBef>
                <a:spcPts val="600"/>
              </a:spcBef>
              <a:defRPr/>
            </a:pPr>
            <a:r>
              <a:rPr lang="en-GB" sz="1600" i="1" dirty="0" err="1"/>
              <a:t>Ngoài</a:t>
            </a:r>
            <a:r>
              <a:rPr lang="en-GB" sz="1600" i="1" dirty="0"/>
              <a:t> </a:t>
            </a:r>
            <a:r>
              <a:rPr lang="en-GB" sz="1600" i="1" dirty="0" err="1"/>
              <a:t>giờ</a:t>
            </a:r>
            <a:r>
              <a:rPr lang="en-GB" sz="1600" i="1" dirty="0"/>
              <a:t> </a:t>
            </a:r>
            <a:r>
              <a:rPr lang="en-GB" sz="1600" i="1" dirty="0" err="1"/>
              <a:t>làm</a:t>
            </a:r>
            <a:r>
              <a:rPr lang="en-GB" sz="1600" i="1" dirty="0"/>
              <a:t> </a:t>
            </a:r>
            <a:r>
              <a:rPr lang="en-GB" sz="1600" i="1" dirty="0" err="1"/>
              <a:t>việc</a:t>
            </a:r>
            <a:r>
              <a:rPr lang="en-GB" sz="1600" i="1" dirty="0"/>
              <a:t>, </a:t>
            </a:r>
            <a:r>
              <a:rPr lang="en-GB" sz="1600" i="1" dirty="0" err="1"/>
              <a:t>ngày</a:t>
            </a:r>
            <a:r>
              <a:rPr lang="en-GB" sz="1600" i="1" dirty="0"/>
              <a:t> </a:t>
            </a:r>
            <a:r>
              <a:rPr lang="en-GB" sz="1600" i="1" dirty="0" err="1"/>
              <a:t>lễ</a:t>
            </a:r>
            <a:r>
              <a:rPr lang="en-GB" sz="1600" i="1" dirty="0"/>
              <a:t> </a:t>
            </a:r>
            <a:r>
              <a:rPr lang="en-GB" sz="1600" i="1" dirty="0" err="1"/>
              <a:t>tết</a:t>
            </a:r>
            <a:endParaRPr lang="en-GB" sz="1600" i="1" dirty="0"/>
          </a:p>
          <a:p>
            <a:pPr lvl="1">
              <a:spcBef>
                <a:spcPts val="600"/>
              </a:spcBef>
              <a:defRPr/>
            </a:pPr>
            <a:r>
              <a:rPr lang="vi-VN" sz="1600" i="1" dirty="0"/>
              <a:t>Điều trị tai nạn hay hậu quả của tai nạn trước đó</a:t>
            </a:r>
          </a:p>
          <a:p>
            <a:pPr lvl="1">
              <a:spcBef>
                <a:spcPts val="600"/>
              </a:spcBef>
              <a:defRPr/>
            </a:pPr>
            <a:r>
              <a:rPr lang="en-GB" sz="1600" i="1" dirty="0" err="1"/>
              <a:t>Điều</a:t>
            </a:r>
            <a:r>
              <a:rPr lang="en-GB" sz="1600" i="1" dirty="0"/>
              <a:t> </a:t>
            </a:r>
            <a:r>
              <a:rPr lang="en-GB" sz="1600" i="1" dirty="0" err="1"/>
              <a:t>trị</a:t>
            </a:r>
            <a:r>
              <a:rPr lang="en-GB" sz="1600" i="1" dirty="0"/>
              <a:t> </a:t>
            </a:r>
            <a:r>
              <a:rPr lang="en-GB" sz="1600" i="1" dirty="0" err="1"/>
              <a:t>cấp</a:t>
            </a:r>
            <a:r>
              <a:rPr lang="en-GB" sz="1600" i="1" dirty="0"/>
              <a:t> </a:t>
            </a:r>
            <a:r>
              <a:rPr lang="en-GB" sz="1600" i="1" dirty="0" err="1"/>
              <a:t>cứu</a:t>
            </a:r>
            <a:endParaRPr lang="en-GB" sz="1600" i="1" dirty="0"/>
          </a:p>
          <a:p>
            <a:pPr lvl="1">
              <a:spcBef>
                <a:spcPts val="600"/>
              </a:spcBef>
              <a:defRPr/>
            </a:pPr>
            <a:r>
              <a:rPr lang="en-US" sz="1600" i="1" dirty="0"/>
              <a:t>(</a:t>
            </a:r>
            <a:r>
              <a:rPr lang="vi-VN" sz="1600" i="1" dirty="0"/>
              <a:t>Bệnh có sẵn, bệnh đặc biệt</a:t>
            </a:r>
            <a:r>
              <a:rPr lang="en-US" sz="1600" i="1" dirty="0"/>
              <a:t>)</a:t>
            </a:r>
            <a:endParaRPr lang="vi-VN" sz="1600" i="1" dirty="0"/>
          </a:p>
          <a:p>
            <a:pPr lvl="1">
              <a:spcBef>
                <a:spcPts val="600"/>
              </a:spcBef>
              <a:defRPr/>
            </a:pPr>
            <a:r>
              <a:rPr lang="en-GB" sz="1600" i="1" dirty="0" err="1"/>
              <a:t>Gói</a:t>
            </a:r>
            <a:r>
              <a:rPr lang="en-GB" sz="1600" i="1" dirty="0"/>
              <a:t> </a:t>
            </a:r>
            <a:r>
              <a:rPr lang="en-GB" sz="1600" i="1" dirty="0" err="1"/>
              <a:t>thai</a:t>
            </a:r>
            <a:r>
              <a:rPr lang="en-GB" sz="1600" i="1" dirty="0"/>
              <a:t> </a:t>
            </a:r>
            <a:r>
              <a:rPr lang="en-GB" sz="1600" i="1" dirty="0" err="1"/>
              <a:t>sản</a:t>
            </a:r>
            <a:r>
              <a:rPr lang="en-GB" sz="1600" i="1" dirty="0"/>
              <a:t> </a:t>
            </a:r>
            <a:r>
              <a:rPr lang="en-GB" sz="1600" i="1" dirty="0" err="1"/>
              <a:t>không</a:t>
            </a:r>
            <a:r>
              <a:rPr lang="en-GB" sz="1600" i="1" dirty="0"/>
              <a:t> </a:t>
            </a:r>
            <a:r>
              <a:rPr lang="en-GB" sz="1600" i="1" dirty="0" err="1"/>
              <a:t>có</a:t>
            </a:r>
            <a:r>
              <a:rPr lang="en-GB" sz="1600" i="1" dirty="0"/>
              <a:t> chi </a:t>
            </a:r>
            <a:r>
              <a:rPr lang="en-GB" sz="1600" i="1" dirty="0" err="1"/>
              <a:t>tiết</a:t>
            </a:r>
            <a:r>
              <a:rPr lang="en-GB" sz="1600" i="1" dirty="0"/>
              <a:t> </a:t>
            </a:r>
            <a:r>
              <a:rPr lang="en-GB" sz="1600" i="1" dirty="0" err="1"/>
              <a:t>kèm</a:t>
            </a:r>
            <a:r>
              <a:rPr lang="en-GB" sz="1600" i="1" dirty="0"/>
              <a:t> </a:t>
            </a:r>
            <a:r>
              <a:rPr lang="en-GB" sz="1600" i="1" dirty="0" err="1"/>
              <a:t>theo</a:t>
            </a:r>
            <a:endParaRPr lang="en-GB" sz="1600" i="1" dirty="0"/>
          </a:p>
          <a:p>
            <a:pPr lvl="1">
              <a:spcBef>
                <a:spcPts val="600"/>
              </a:spcBef>
              <a:defRPr/>
            </a:pPr>
            <a:r>
              <a:rPr lang="en-GB" sz="1600" i="1" dirty="0" err="1"/>
              <a:t>Các</a:t>
            </a:r>
            <a:r>
              <a:rPr lang="en-GB" sz="1600" i="1" dirty="0"/>
              <a:t> </a:t>
            </a:r>
            <a:r>
              <a:rPr lang="en-GB" sz="1600" i="1" dirty="0" err="1"/>
              <a:t>cơ</a:t>
            </a:r>
            <a:r>
              <a:rPr lang="en-GB" sz="1600" i="1" dirty="0"/>
              <a:t> </a:t>
            </a:r>
            <a:r>
              <a:rPr lang="en-GB" sz="1600" i="1" dirty="0" err="1"/>
              <a:t>sở</a:t>
            </a:r>
            <a:r>
              <a:rPr lang="en-GB" sz="1600" i="1" dirty="0"/>
              <a:t> y </a:t>
            </a:r>
            <a:r>
              <a:rPr lang="en-GB" sz="1600" i="1" dirty="0" err="1"/>
              <a:t>tế</a:t>
            </a:r>
            <a:r>
              <a:rPr lang="en-GB" sz="1600" i="1" dirty="0"/>
              <a:t> </a:t>
            </a:r>
            <a:r>
              <a:rPr lang="en-GB" sz="1600" i="1" dirty="0" err="1"/>
              <a:t>có</a:t>
            </a:r>
            <a:r>
              <a:rPr lang="en-GB" sz="1600" i="1" dirty="0"/>
              <a:t> </a:t>
            </a:r>
            <a:r>
              <a:rPr lang="en-GB" sz="1600" i="1" dirty="0" err="1"/>
              <a:t>áp</a:t>
            </a:r>
            <a:r>
              <a:rPr lang="en-GB" sz="1600" i="1" dirty="0"/>
              <a:t> </a:t>
            </a:r>
            <a:r>
              <a:rPr lang="en-GB" sz="1600" i="1" dirty="0" err="1"/>
              <a:t>dụng</a:t>
            </a:r>
            <a:r>
              <a:rPr lang="en-GB" sz="1600" i="1" dirty="0"/>
              <a:t> </a:t>
            </a:r>
            <a:r>
              <a:rPr lang="en-GB" sz="1600" i="1" dirty="0" err="1">
                <a:solidFill>
                  <a:srgbClr val="C00000"/>
                </a:solidFill>
              </a:rPr>
              <a:t>Đồng</a:t>
            </a:r>
            <a:r>
              <a:rPr lang="en-GB" sz="1600" i="1" dirty="0">
                <a:solidFill>
                  <a:srgbClr val="C00000"/>
                </a:solidFill>
              </a:rPr>
              <a:t> </a:t>
            </a:r>
            <a:r>
              <a:rPr lang="en-GB" sz="1600" i="1" dirty="0" err="1">
                <a:solidFill>
                  <a:srgbClr val="C00000"/>
                </a:solidFill>
              </a:rPr>
              <a:t>bảo</a:t>
            </a:r>
            <a:r>
              <a:rPr lang="en-GB" sz="1600" i="1" dirty="0">
                <a:solidFill>
                  <a:srgbClr val="C00000"/>
                </a:solidFill>
              </a:rPr>
              <a:t> </a:t>
            </a:r>
            <a:r>
              <a:rPr lang="en-GB" sz="1600" i="1" dirty="0" err="1">
                <a:solidFill>
                  <a:srgbClr val="C00000"/>
                </a:solidFill>
              </a:rPr>
              <a:t>hiểm</a:t>
            </a:r>
            <a:endParaRPr lang="en-GB" sz="1600" i="1" dirty="0">
              <a:solidFill>
                <a:srgbClr val="C00000"/>
              </a:solidFill>
            </a:endParaRPr>
          </a:p>
          <a:p>
            <a:pPr lvl="1">
              <a:spcBef>
                <a:spcPts val="600"/>
              </a:spcBef>
              <a:defRPr/>
            </a:pPr>
            <a:r>
              <a:rPr lang="en-GB" sz="1600" i="1" dirty="0" err="1">
                <a:solidFill>
                  <a:srgbClr val="C00000"/>
                </a:solidFill>
              </a:rPr>
              <a:t>Khám</a:t>
            </a:r>
            <a:r>
              <a:rPr lang="en-GB" sz="1600" i="1" dirty="0">
                <a:solidFill>
                  <a:srgbClr val="C00000"/>
                </a:solidFill>
              </a:rPr>
              <a:t> &amp; </a:t>
            </a:r>
            <a:r>
              <a:rPr lang="en-GB" sz="1600" i="1" dirty="0" err="1">
                <a:solidFill>
                  <a:srgbClr val="C00000"/>
                </a:solidFill>
              </a:rPr>
              <a:t>điều</a:t>
            </a:r>
            <a:r>
              <a:rPr lang="en-GB" sz="1600" i="1" dirty="0">
                <a:solidFill>
                  <a:srgbClr val="C00000"/>
                </a:solidFill>
              </a:rPr>
              <a:t> </a:t>
            </a:r>
            <a:r>
              <a:rPr lang="en-GB" sz="1600" i="1" dirty="0" err="1">
                <a:solidFill>
                  <a:srgbClr val="C00000"/>
                </a:solidFill>
              </a:rPr>
              <a:t>trị</a:t>
            </a:r>
            <a:r>
              <a:rPr lang="en-GB" sz="1600" i="1" dirty="0">
                <a:solidFill>
                  <a:srgbClr val="C00000"/>
                </a:solidFill>
              </a:rPr>
              <a:t> </a:t>
            </a:r>
            <a:r>
              <a:rPr lang="en-GB" sz="1600" i="1" dirty="0" err="1">
                <a:solidFill>
                  <a:srgbClr val="C00000"/>
                </a:solidFill>
              </a:rPr>
              <a:t>covid</a:t>
            </a:r>
            <a:endParaRPr lang="en-US" sz="1600" dirty="0"/>
          </a:p>
          <a:p>
            <a:pPr marL="0" indent="0">
              <a:spcBef>
                <a:spcPts val="600"/>
              </a:spcBef>
              <a:buFontTx/>
              <a:buNone/>
              <a:defRPr/>
            </a:pPr>
            <a:r>
              <a:rPr lang="vi-VN" sz="1600" i="1" dirty="0">
                <a:solidFill>
                  <a:srgbClr val="0070C0"/>
                </a:solidFill>
              </a:rPr>
              <a:t>Trong những trường hợp trên, khách hàng vui lòng thanh toán tiền trước và thu thập</a:t>
            </a:r>
            <a:r>
              <a:rPr lang="en-US" sz="1600" i="1" dirty="0">
                <a:solidFill>
                  <a:srgbClr val="0070C0"/>
                </a:solidFill>
              </a:rPr>
              <a:t> </a:t>
            </a:r>
            <a:r>
              <a:rPr lang="vi-VN" sz="1600" i="1" dirty="0">
                <a:solidFill>
                  <a:srgbClr val="0070C0"/>
                </a:solidFill>
              </a:rPr>
              <a:t>hóa đơn, chứng từ</a:t>
            </a:r>
            <a:r>
              <a:rPr lang="en-US" sz="1600" i="1" dirty="0">
                <a:solidFill>
                  <a:srgbClr val="0070C0"/>
                </a:solidFill>
              </a:rPr>
              <a:t>,</a:t>
            </a:r>
            <a:r>
              <a:rPr lang="vi-VN" sz="1600" i="1" dirty="0">
                <a:solidFill>
                  <a:srgbClr val="0070C0"/>
                </a:solidFill>
              </a:rPr>
              <a:t> gửi về cho </a:t>
            </a:r>
            <a:r>
              <a:rPr lang="en-US" sz="1600" i="1" dirty="0" err="1">
                <a:solidFill>
                  <a:srgbClr val="0070C0"/>
                </a:solidFill>
              </a:rPr>
              <a:t>Bảo</a:t>
            </a:r>
            <a:r>
              <a:rPr lang="en-US" sz="1600" i="1" dirty="0">
                <a:solidFill>
                  <a:srgbClr val="0070C0"/>
                </a:solidFill>
              </a:rPr>
              <a:t> </a:t>
            </a:r>
            <a:r>
              <a:rPr lang="en-US" sz="1600" i="1" dirty="0" err="1">
                <a:solidFill>
                  <a:srgbClr val="0070C0"/>
                </a:solidFill>
              </a:rPr>
              <a:t>Việt</a:t>
            </a:r>
            <a:r>
              <a:rPr lang="vi-VN" sz="1600" i="1" dirty="0">
                <a:solidFill>
                  <a:srgbClr val="0070C0"/>
                </a:solidFill>
              </a:rPr>
              <a:t> để yêu cầu </a:t>
            </a:r>
            <a:r>
              <a:rPr lang="vi-VN" sz="1600" b="1" i="1" dirty="0">
                <a:solidFill>
                  <a:srgbClr val="0070C0"/>
                </a:solidFill>
              </a:rPr>
              <a:t>bồi thường</a:t>
            </a:r>
            <a:r>
              <a:rPr lang="en-US" sz="1600" b="1" i="1" dirty="0">
                <a:solidFill>
                  <a:srgbClr val="0070C0"/>
                </a:solidFill>
              </a:rPr>
              <a:t> </a:t>
            </a:r>
            <a:r>
              <a:rPr lang="en-US" sz="1600" b="1" i="1" dirty="0" err="1">
                <a:solidFill>
                  <a:srgbClr val="0070C0"/>
                </a:solidFill>
              </a:rPr>
              <a:t>đến</a:t>
            </a:r>
            <a:r>
              <a:rPr lang="en-US" sz="1600" b="1" i="1" dirty="0">
                <a:solidFill>
                  <a:srgbClr val="0070C0"/>
                </a:solidFill>
              </a:rPr>
              <a:t> </a:t>
            </a:r>
            <a:r>
              <a:rPr lang="en-US" sz="1600" b="1" i="1" dirty="0" err="1">
                <a:solidFill>
                  <a:srgbClr val="0070C0"/>
                </a:solidFill>
              </a:rPr>
              <a:t>đầy</a:t>
            </a:r>
            <a:r>
              <a:rPr lang="en-US" sz="1600" b="1" i="1" dirty="0">
                <a:solidFill>
                  <a:srgbClr val="0070C0"/>
                </a:solidFill>
              </a:rPr>
              <a:t> </a:t>
            </a:r>
            <a:r>
              <a:rPr lang="en-US" sz="1600" b="1" i="1" dirty="0" err="1">
                <a:solidFill>
                  <a:srgbClr val="0070C0"/>
                </a:solidFill>
              </a:rPr>
              <a:t>đủ</a:t>
            </a:r>
            <a:r>
              <a:rPr lang="en-US" sz="1600" b="1" i="1" dirty="0">
                <a:solidFill>
                  <a:srgbClr val="0070C0"/>
                </a:solidFill>
              </a:rPr>
              <a:t> </a:t>
            </a:r>
            <a:r>
              <a:rPr lang="en-US" sz="1600" b="1" i="1" dirty="0" err="1">
                <a:solidFill>
                  <a:srgbClr val="0070C0"/>
                </a:solidFill>
              </a:rPr>
              <a:t>hạn</a:t>
            </a:r>
            <a:r>
              <a:rPr lang="en-US" sz="1600" b="1" i="1" dirty="0">
                <a:solidFill>
                  <a:srgbClr val="0070C0"/>
                </a:solidFill>
              </a:rPr>
              <a:t> </a:t>
            </a:r>
            <a:r>
              <a:rPr lang="en-US" sz="1600" b="1" i="1" dirty="0" err="1">
                <a:solidFill>
                  <a:srgbClr val="0070C0"/>
                </a:solidFill>
              </a:rPr>
              <a:t>mức</a:t>
            </a:r>
            <a:r>
              <a:rPr lang="en-US" sz="1600" b="1" i="1" dirty="0">
                <a:solidFill>
                  <a:srgbClr val="0070C0"/>
                </a:solidFill>
              </a:rPr>
              <a:t> </a:t>
            </a:r>
            <a:r>
              <a:rPr lang="en-US" sz="1600" b="1" i="1" dirty="0" err="1">
                <a:solidFill>
                  <a:srgbClr val="0070C0"/>
                </a:solidFill>
              </a:rPr>
              <a:t>bảo</a:t>
            </a:r>
            <a:r>
              <a:rPr lang="en-US" sz="1600" b="1" i="1" dirty="0">
                <a:solidFill>
                  <a:srgbClr val="0070C0"/>
                </a:solidFill>
              </a:rPr>
              <a:t> </a:t>
            </a:r>
            <a:r>
              <a:rPr lang="en-US" sz="1600" b="1" i="1" dirty="0" err="1">
                <a:solidFill>
                  <a:srgbClr val="0070C0"/>
                </a:solidFill>
              </a:rPr>
              <a:t>hiểm</a:t>
            </a:r>
            <a:r>
              <a:rPr lang="vi-VN" sz="1600" i="1" dirty="0">
                <a:solidFill>
                  <a:srgbClr val="0070C0"/>
                </a:solidFill>
              </a:rPr>
              <a:t>; hoặc gọi vào </a:t>
            </a:r>
            <a:r>
              <a:rPr lang="vi-VN" sz="1600" i="1" dirty="0" err="1">
                <a:solidFill>
                  <a:srgbClr val="0070C0"/>
                </a:solidFill>
              </a:rPr>
              <a:t>số</a:t>
            </a:r>
            <a:r>
              <a:rPr lang="vi-VN" sz="1600" i="1" dirty="0">
                <a:solidFill>
                  <a:srgbClr val="0070C0"/>
                </a:solidFill>
              </a:rPr>
              <a:t> h</a:t>
            </a:r>
            <a:r>
              <a:rPr lang="en-US" sz="1600" i="1" dirty="0" err="1">
                <a:solidFill>
                  <a:srgbClr val="0070C0"/>
                </a:solidFill>
              </a:rPr>
              <a:t>elp</a:t>
            </a:r>
            <a:r>
              <a:rPr lang="vi-VN" sz="1600" i="1" dirty="0" err="1">
                <a:solidFill>
                  <a:srgbClr val="0070C0"/>
                </a:solidFill>
              </a:rPr>
              <a:t>line</a:t>
            </a:r>
            <a:r>
              <a:rPr lang="en-US" sz="1600" i="1" dirty="0">
                <a:solidFill>
                  <a:srgbClr val="0070C0"/>
                </a:solidFill>
              </a:rPr>
              <a:t> </a:t>
            </a:r>
            <a:r>
              <a:rPr lang="vi-VN" sz="1600" i="1" dirty="0">
                <a:solidFill>
                  <a:srgbClr val="0070C0"/>
                </a:solidFill>
              </a:rPr>
              <a:t>phía sau thẻ </a:t>
            </a:r>
            <a:r>
              <a:rPr lang="en-US" sz="1600" i="1" dirty="0" err="1">
                <a:solidFill>
                  <a:srgbClr val="0070C0"/>
                </a:solidFill>
              </a:rPr>
              <a:t>bảo</a:t>
            </a:r>
            <a:r>
              <a:rPr lang="en-US" sz="1600" i="1" dirty="0">
                <a:solidFill>
                  <a:srgbClr val="0070C0"/>
                </a:solidFill>
              </a:rPr>
              <a:t> </a:t>
            </a:r>
            <a:r>
              <a:rPr lang="en-US" sz="1600" i="1" dirty="0" err="1">
                <a:solidFill>
                  <a:srgbClr val="0070C0"/>
                </a:solidFill>
              </a:rPr>
              <a:t>hiểm</a:t>
            </a:r>
            <a:r>
              <a:rPr lang="en-US" sz="1600" i="1" dirty="0">
                <a:solidFill>
                  <a:srgbClr val="0070C0"/>
                </a:solidFill>
              </a:rPr>
              <a:t> </a:t>
            </a:r>
            <a:r>
              <a:rPr lang="vi-VN" sz="1600" i="1" dirty="0">
                <a:solidFill>
                  <a:srgbClr val="0070C0"/>
                </a:solidFill>
              </a:rPr>
              <a:t>để được hỗ trợ trực </a:t>
            </a:r>
            <a:r>
              <a:rPr lang="vi-VN" sz="1600" i="1" dirty="0" err="1">
                <a:solidFill>
                  <a:srgbClr val="0070C0"/>
                </a:solidFill>
              </a:rPr>
              <a:t>tiếp</a:t>
            </a:r>
            <a:r>
              <a:rPr lang="vi-VN" sz="1600" i="1" dirty="0">
                <a:solidFill>
                  <a:srgbClr val="0070C0"/>
                </a:solidFill>
              </a:rPr>
              <a:t>.</a:t>
            </a:r>
            <a:endParaRPr lang="en-US" sz="1600" i="1" dirty="0">
              <a:solidFill>
                <a:srgbClr val="0070C0"/>
              </a:solidFill>
            </a:endParaRPr>
          </a:p>
          <a:p>
            <a:pPr marL="0" indent="0">
              <a:buFontTx/>
              <a:buNone/>
              <a:defRPr/>
            </a:pPr>
            <a:r>
              <a:rPr lang="en-GB" altLang="en-US" sz="1600" b="1" dirty="0" err="1">
                <a:solidFill>
                  <a:schemeClr val="accent1"/>
                </a:solidFill>
              </a:rPr>
              <a:t>Danh</a:t>
            </a:r>
            <a:r>
              <a:rPr lang="en-GB" altLang="en-US" sz="1600" b="1" dirty="0">
                <a:solidFill>
                  <a:schemeClr val="accent1"/>
                </a:solidFill>
              </a:rPr>
              <a:t> </a:t>
            </a:r>
            <a:r>
              <a:rPr lang="en-GB" altLang="en-US" sz="1600" b="1" dirty="0" err="1">
                <a:solidFill>
                  <a:schemeClr val="accent1"/>
                </a:solidFill>
              </a:rPr>
              <a:t>sách</a:t>
            </a:r>
            <a:r>
              <a:rPr lang="en-GB" altLang="en-US" sz="1600" b="1" dirty="0">
                <a:solidFill>
                  <a:schemeClr val="accent1"/>
                </a:solidFill>
              </a:rPr>
              <a:t> </a:t>
            </a:r>
            <a:r>
              <a:rPr lang="en-GB" altLang="en-US" sz="1600" b="1" dirty="0" err="1">
                <a:solidFill>
                  <a:schemeClr val="accent1"/>
                </a:solidFill>
              </a:rPr>
              <a:t>bệnh</a:t>
            </a:r>
            <a:r>
              <a:rPr lang="en-GB" altLang="en-US" sz="1600" b="1" dirty="0">
                <a:solidFill>
                  <a:schemeClr val="accent1"/>
                </a:solidFill>
              </a:rPr>
              <a:t> </a:t>
            </a:r>
            <a:r>
              <a:rPr lang="en-GB" altLang="en-US" sz="1600" b="1" dirty="0" err="1">
                <a:solidFill>
                  <a:schemeClr val="accent1"/>
                </a:solidFill>
              </a:rPr>
              <a:t>viện</a:t>
            </a:r>
            <a:r>
              <a:rPr lang="en-GB" altLang="en-US" sz="1600" b="1" dirty="0">
                <a:solidFill>
                  <a:schemeClr val="accent1"/>
                </a:solidFill>
              </a:rPr>
              <a:t>/ </a:t>
            </a:r>
            <a:r>
              <a:rPr lang="en-GB" altLang="en-US" sz="1600" b="1" dirty="0" err="1">
                <a:solidFill>
                  <a:schemeClr val="accent1"/>
                </a:solidFill>
              </a:rPr>
              <a:t>phòng</a:t>
            </a:r>
            <a:r>
              <a:rPr lang="en-GB" altLang="en-US" sz="1600" b="1" dirty="0">
                <a:solidFill>
                  <a:schemeClr val="accent1"/>
                </a:solidFill>
              </a:rPr>
              <a:t> </a:t>
            </a:r>
            <a:r>
              <a:rPr lang="en-GB" altLang="en-US" sz="1600" b="1" dirty="0" err="1">
                <a:solidFill>
                  <a:schemeClr val="accent1"/>
                </a:solidFill>
              </a:rPr>
              <a:t>khám</a:t>
            </a:r>
            <a:r>
              <a:rPr lang="en-GB" altLang="en-US" sz="1600" b="1" dirty="0">
                <a:solidFill>
                  <a:schemeClr val="accent1"/>
                </a:solidFill>
              </a:rPr>
              <a:t> </a:t>
            </a:r>
            <a:r>
              <a:rPr lang="en-GB" altLang="en-US" sz="1600" b="1" dirty="0" err="1">
                <a:solidFill>
                  <a:schemeClr val="accent1"/>
                </a:solidFill>
              </a:rPr>
              <a:t>có</a:t>
            </a:r>
            <a:r>
              <a:rPr lang="en-GB" altLang="en-US" sz="1600" b="1" dirty="0">
                <a:solidFill>
                  <a:schemeClr val="accent1"/>
                </a:solidFill>
              </a:rPr>
              <a:t> </a:t>
            </a:r>
            <a:r>
              <a:rPr lang="en-GB" altLang="en-US" sz="1600" b="1" dirty="0" err="1">
                <a:solidFill>
                  <a:schemeClr val="accent1"/>
                </a:solidFill>
              </a:rPr>
              <a:t>liên</a:t>
            </a:r>
            <a:r>
              <a:rPr lang="en-GB" altLang="en-US" sz="1600" b="1" dirty="0">
                <a:solidFill>
                  <a:schemeClr val="accent1"/>
                </a:solidFill>
              </a:rPr>
              <a:t> </a:t>
            </a:r>
            <a:r>
              <a:rPr lang="en-GB" altLang="en-US" sz="1600" b="1" dirty="0" err="1">
                <a:solidFill>
                  <a:schemeClr val="accent1"/>
                </a:solidFill>
              </a:rPr>
              <a:t>kết</a:t>
            </a:r>
            <a:r>
              <a:rPr lang="en-GB" altLang="en-US" sz="1600" b="1" dirty="0">
                <a:solidFill>
                  <a:schemeClr val="accent1"/>
                </a:solidFill>
              </a:rPr>
              <a:t> </a:t>
            </a:r>
            <a:r>
              <a:rPr lang="en-GB" altLang="en-US" sz="1600" b="1" dirty="0" err="1">
                <a:solidFill>
                  <a:schemeClr val="accent1"/>
                </a:solidFill>
              </a:rPr>
              <a:t>với</a:t>
            </a:r>
            <a:r>
              <a:rPr lang="en-GB" altLang="en-US" sz="1600" b="1" dirty="0">
                <a:solidFill>
                  <a:schemeClr val="accent1"/>
                </a:solidFill>
              </a:rPr>
              <a:t> </a:t>
            </a:r>
            <a:r>
              <a:rPr lang="en-GB" altLang="en-US" sz="1600" b="1" dirty="0" err="1">
                <a:solidFill>
                  <a:schemeClr val="accent1"/>
                </a:solidFill>
              </a:rPr>
              <a:t>Bảo</a:t>
            </a:r>
            <a:r>
              <a:rPr lang="en-GB" altLang="en-US" sz="1600" b="1" dirty="0">
                <a:solidFill>
                  <a:schemeClr val="accent1"/>
                </a:solidFill>
              </a:rPr>
              <a:t> </a:t>
            </a:r>
            <a:r>
              <a:rPr lang="en-GB" altLang="en-US" sz="1600" b="1" dirty="0" err="1">
                <a:solidFill>
                  <a:schemeClr val="accent1"/>
                </a:solidFill>
              </a:rPr>
              <a:t>Việt</a:t>
            </a:r>
            <a:r>
              <a:rPr lang="en-GB" altLang="en-US" sz="1600" b="1" dirty="0">
                <a:solidFill>
                  <a:schemeClr val="accent1"/>
                </a:solidFill>
              </a:rPr>
              <a:t>:  </a:t>
            </a:r>
            <a:endParaRPr lang="en-US" altLang="en-US" sz="1600" b="1" dirty="0">
              <a:solidFill>
                <a:schemeClr val="accent1"/>
              </a:solidFill>
            </a:endParaRPr>
          </a:p>
          <a:p>
            <a:pPr marL="0" indent="0">
              <a:buFontTx/>
              <a:buNone/>
              <a:defRPr/>
            </a:pPr>
            <a:r>
              <a:rPr lang="en-US" altLang="en-US" sz="1600" dirty="0"/>
              <a:t>(Danh </a:t>
            </a:r>
            <a:r>
              <a:rPr lang="en-US" altLang="en-US" sz="1600" dirty="0" err="1"/>
              <a:t>sách</a:t>
            </a:r>
            <a:r>
              <a:rPr lang="en-US" altLang="en-US" sz="1600" dirty="0"/>
              <a:t> </a:t>
            </a:r>
            <a:r>
              <a:rPr lang="en-US" altLang="en-US" sz="1600" dirty="0" err="1"/>
              <a:t>bảo</a:t>
            </a:r>
            <a:r>
              <a:rPr lang="en-US" altLang="en-US" sz="1600" dirty="0"/>
              <a:t> </a:t>
            </a:r>
            <a:r>
              <a:rPr lang="en-US" altLang="en-US" sz="1600" dirty="0" err="1"/>
              <a:t>có</a:t>
            </a:r>
            <a:r>
              <a:rPr lang="en-US" altLang="en-US" sz="1600" dirty="0"/>
              <a:t> </a:t>
            </a:r>
            <a:r>
              <a:rPr lang="en-US" altLang="en-US" sz="1600" dirty="0" err="1"/>
              <a:t>thể</a:t>
            </a:r>
            <a:r>
              <a:rPr lang="en-US" altLang="en-US" sz="1600" dirty="0"/>
              <a:t> </a:t>
            </a:r>
            <a:r>
              <a:rPr lang="en-US" altLang="en-US" sz="1600" dirty="0" err="1"/>
              <a:t>thay</a:t>
            </a:r>
            <a:r>
              <a:rPr lang="en-US" altLang="en-US" sz="1600" dirty="0"/>
              <a:t> </a:t>
            </a:r>
            <a:r>
              <a:rPr lang="en-US" altLang="en-US" sz="1600" dirty="0" err="1"/>
              <a:t>đổi</a:t>
            </a:r>
            <a:r>
              <a:rPr lang="en-US" altLang="en-US" sz="1600" dirty="0"/>
              <a:t> </a:t>
            </a:r>
            <a:r>
              <a:rPr lang="en-US" altLang="en-US" sz="1600" dirty="0" err="1"/>
              <a:t>và</a:t>
            </a:r>
            <a:r>
              <a:rPr lang="en-US" altLang="en-US" sz="1600" dirty="0"/>
              <a:t> </a:t>
            </a:r>
            <a:r>
              <a:rPr lang="en-US" altLang="en-US" sz="1600" dirty="0" err="1"/>
              <a:t>được</a:t>
            </a:r>
            <a:r>
              <a:rPr lang="en-US" altLang="en-US" sz="1600" dirty="0"/>
              <a:t> </a:t>
            </a:r>
            <a:r>
              <a:rPr lang="en-US" altLang="en-US" sz="1600" dirty="0" err="1"/>
              <a:t>cập</a:t>
            </a:r>
            <a:r>
              <a:rPr lang="en-US" altLang="en-US" sz="1600" dirty="0"/>
              <a:t> </a:t>
            </a:r>
            <a:r>
              <a:rPr lang="en-US" altLang="en-US" sz="1600" dirty="0" err="1"/>
              <a:t>nhật</a:t>
            </a:r>
            <a:r>
              <a:rPr lang="en-US" altLang="en-US" sz="1600" dirty="0"/>
              <a:t> </a:t>
            </a:r>
            <a:r>
              <a:rPr lang="en-US" altLang="en-US" sz="1600" dirty="0" err="1"/>
              <a:t>thường</a:t>
            </a:r>
            <a:r>
              <a:rPr lang="en-US" altLang="en-US" sz="1600" dirty="0"/>
              <a:t> </a:t>
            </a:r>
            <a:r>
              <a:rPr lang="en-US" altLang="en-US" sz="1600" dirty="0" err="1"/>
              <a:t>xuyên</a:t>
            </a:r>
            <a:r>
              <a:rPr lang="en-US" altLang="en-US" sz="1600" dirty="0"/>
              <a:t> </a:t>
            </a:r>
            <a:r>
              <a:rPr lang="en-US" altLang="en-US" sz="1600" dirty="0" err="1"/>
              <a:t>trên</a:t>
            </a:r>
            <a:r>
              <a:rPr lang="en-US" altLang="en-US" sz="1600" dirty="0"/>
              <a:t> </a:t>
            </a:r>
            <a:r>
              <a:rPr lang="en-US" altLang="en-US" sz="1600" dirty="0" err="1"/>
              <a:t>trang</a:t>
            </a:r>
            <a:r>
              <a:rPr lang="en-US" altLang="en-US" sz="1600" dirty="0"/>
              <a:t> web </a:t>
            </a:r>
            <a:r>
              <a:rPr lang="en-US" altLang="en-US" sz="1600" dirty="0" err="1"/>
              <a:t>của</a:t>
            </a:r>
            <a:r>
              <a:rPr lang="en-US" altLang="en-US" sz="1600" dirty="0"/>
              <a:t> </a:t>
            </a:r>
            <a:r>
              <a:rPr lang="en-US" altLang="en-US" sz="1600" dirty="0" err="1"/>
              <a:t>công</a:t>
            </a:r>
            <a:r>
              <a:rPr lang="en-US" altLang="en-US" sz="1600" dirty="0"/>
              <a:t> ty </a:t>
            </a:r>
            <a:r>
              <a:rPr lang="en-US" altLang="en-US" sz="1600" dirty="0" err="1"/>
              <a:t>Bảo</a:t>
            </a:r>
            <a:r>
              <a:rPr lang="en-US" altLang="en-US" sz="1600" dirty="0"/>
              <a:t> </a:t>
            </a:r>
            <a:r>
              <a:rPr lang="en-US" altLang="en-US" sz="1600" dirty="0" err="1"/>
              <a:t>Việt</a:t>
            </a:r>
            <a:r>
              <a:rPr lang="en-US" altLang="en-US" sz="1600" dirty="0"/>
              <a:t> </a:t>
            </a:r>
            <a:r>
              <a:rPr lang="en-US" altLang="en-US" sz="1600" dirty="0" err="1"/>
              <a:t>theo</a:t>
            </a:r>
            <a:r>
              <a:rPr lang="en-US" altLang="en-US" sz="1600" dirty="0"/>
              <a:t> </a:t>
            </a:r>
            <a:r>
              <a:rPr lang="en-US" altLang="en-US" sz="1600" dirty="0" err="1"/>
              <a:t>đường</a:t>
            </a:r>
            <a:r>
              <a:rPr lang="en-US" altLang="en-US" sz="1600" dirty="0"/>
              <a:t> </a:t>
            </a:r>
            <a:r>
              <a:rPr lang="en-US" altLang="en-US" sz="1600" dirty="0" err="1"/>
              <a:t>dẫn</a:t>
            </a:r>
            <a:r>
              <a:rPr lang="en-US" altLang="en-US" sz="1600" dirty="0"/>
              <a:t> </a:t>
            </a:r>
            <a:r>
              <a:rPr lang="vi-VN" sz="1600" dirty="0">
                <a:hlinkClick r:id="rId2"/>
              </a:rPr>
              <a:t>Tổng Công ty Bảo hiểm Bảo Việt - Dịch vụ giải quyết quyền lợi bảo hiểm (baoviet.com.vn)</a:t>
            </a:r>
            <a:r>
              <a:rPr lang="en-US" altLang="en-US" sz="1600" i="1" u="sng" dirty="0"/>
              <a:t>)</a:t>
            </a:r>
            <a:endParaRPr lang="en-US" altLang="en-US" sz="1600" dirty="0"/>
          </a:p>
          <a:p>
            <a:pPr marL="0" indent="0">
              <a:spcBef>
                <a:spcPts val="600"/>
              </a:spcBef>
              <a:buFontTx/>
              <a:buNone/>
              <a:defRPr/>
            </a:pPr>
            <a:endParaRPr lang="en-GB" sz="1600" i="1" dirty="0">
              <a:solidFill>
                <a:srgbClr val="0070C0"/>
              </a:solidFill>
            </a:endParaRPr>
          </a:p>
        </p:txBody>
      </p:sp>
      <p:sp>
        <p:nvSpPr>
          <p:cNvPr id="4" name="Slide Number Placeholder 3"/>
          <p:cNvSpPr>
            <a:spLocks noGrp="1"/>
          </p:cNvSpPr>
          <p:nvPr>
            <p:ph type="sldNum" sz="quarter" idx="10"/>
          </p:nvPr>
        </p:nvSpPr>
        <p:spPr/>
        <p:txBody>
          <a:bodyPr/>
          <a:lstStyle/>
          <a:p>
            <a:pPr>
              <a:defRPr/>
            </a:pPr>
            <a:fld id="{C9F6A90A-671A-4A89-BC3D-8ED974B0BEA7}" type="slidenum">
              <a:rPr lang="en-GB" smtClean="0"/>
              <a:pPr>
                <a:defRPr/>
              </a:pPr>
              <a:t>9</a:t>
            </a:fld>
            <a:endParaRPr lang="en-GB"/>
          </a:p>
        </p:txBody>
      </p:sp>
      <p:sp>
        <p:nvSpPr>
          <p:cNvPr id="5" name="Date Placeholder 4"/>
          <p:cNvSpPr>
            <a:spLocks noGrp="1"/>
          </p:cNvSpPr>
          <p:nvPr>
            <p:ph type="dt" sz="quarter" idx="4294967295"/>
          </p:nvPr>
        </p:nvSpPr>
        <p:spPr>
          <a:xfrm>
            <a:off x="4262438" y="6534150"/>
            <a:ext cx="1079500" cy="106363"/>
          </a:xfrm>
          <a:prstGeom prst="rect">
            <a:avLst/>
          </a:prstGeom>
        </p:spPr>
        <p:txBody>
          <a:bodyPr/>
          <a:lstStyle/>
          <a:p>
            <a:pPr>
              <a:defRPr/>
            </a:pPr>
            <a:fld id="{99A4B5EA-E50B-4384-B300-B6654E460FE5}" type="datetime4">
              <a:rPr lang="en-GB" smtClean="0"/>
              <a:pPr>
                <a:defRPr/>
              </a:pPr>
              <a:t>31 May 2025</a:t>
            </a:fld>
            <a:endParaRPr lang="en-GB"/>
          </a:p>
        </p:txBody>
      </p:sp>
      <p:sp>
        <p:nvSpPr>
          <p:cNvPr id="8" name="Title 1"/>
          <p:cNvSpPr>
            <a:spLocks noGrp="1"/>
          </p:cNvSpPr>
          <p:nvPr>
            <p:ph type="title"/>
          </p:nvPr>
        </p:nvSpPr>
        <p:spPr>
          <a:xfrm>
            <a:off x="637563" y="332254"/>
            <a:ext cx="8504850" cy="690562"/>
          </a:xfrm>
        </p:spPr>
        <p:txBody>
          <a:bodyPr anchor="ctr"/>
          <a:lstStyle/>
          <a:p>
            <a:r>
              <a:rPr lang="en-GB" sz="2400" b="1" dirty="0" err="1"/>
              <a:t>Bảo</a:t>
            </a:r>
            <a:r>
              <a:rPr lang="en-GB" sz="2400" b="1" dirty="0"/>
              <a:t> </a:t>
            </a:r>
            <a:r>
              <a:rPr lang="en-GB" sz="2400" b="1" dirty="0" err="1"/>
              <a:t>lãnh</a:t>
            </a:r>
            <a:r>
              <a:rPr lang="en-GB" sz="2400" b="1" dirty="0"/>
              <a:t> </a:t>
            </a:r>
            <a:r>
              <a:rPr lang="en-GB" sz="2400" b="1" dirty="0" err="1"/>
              <a:t>viện</a:t>
            </a:r>
            <a:r>
              <a:rPr lang="en-GB" sz="2400" b="1" dirty="0"/>
              <a:t> </a:t>
            </a:r>
            <a:r>
              <a:rPr lang="en-GB" sz="2400" b="1" dirty="0" err="1"/>
              <a:t>phí</a:t>
            </a:r>
            <a:endParaRPr lang="en-GB" sz="2400" b="1" dirty="0"/>
          </a:p>
        </p:txBody>
      </p:sp>
    </p:spTree>
    <p:extLst>
      <p:ext uri="{BB962C8B-B14F-4D97-AF65-F5344CB8AC3E}">
        <p14:creationId xmlns:p14="http://schemas.microsoft.com/office/powerpoint/2010/main" val="2700773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p:cNvSpPr>
          <p:nvPr/>
        </p:nvSpPr>
        <p:spPr bwMode="auto">
          <a:xfrm>
            <a:off x="455613" y="280670"/>
            <a:ext cx="86868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400" b="1" dirty="0">
                <a:solidFill>
                  <a:schemeClr val="accent1"/>
                </a:solidFill>
              </a:rPr>
              <a:t>Thanh </a:t>
            </a:r>
            <a:r>
              <a:rPr lang="en-GB" altLang="en-US" sz="2400" b="1" dirty="0" err="1">
                <a:solidFill>
                  <a:schemeClr val="accent1"/>
                </a:solidFill>
              </a:rPr>
              <a:t>toán</a:t>
            </a:r>
            <a:r>
              <a:rPr lang="en-GB" altLang="en-US" sz="2400" b="1" dirty="0">
                <a:solidFill>
                  <a:schemeClr val="accent1"/>
                </a:solidFill>
              </a:rPr>
              <a:t> </a:t>
            </a:r>
            <a:r>
              <a:rPr lang="en-GB" altLang="en-US" sz="2400" b="1" dirty="0" err="1">
                <a:solidFill>
                  <a:schemeClr val="accent1"/>
                </a:solidFill>
              </a:rPr>
              <a:t>trước</a:t>
            </a:r>
            <a:r>
              <a:rPr lang="en-GB" altLang="en-US" sz="2400" b="1" dirty="0">
                <a:solidFill>
                  <a:schemeClr val="accent1"/>
                </a:solidFill>
              </a:rPr>
              <a:t> – </a:t>
            </a:r>
            <a:r>
              <a:rPr lang="en-GB" altLang="en-US" sz="2400" b="1" dirty="0" err="1">
                <a:solidFill>
                  <a:schemeClr val="accent1"/>
                </a:solidFill>
              </a:rPr>
              <a:t>Bồi</a:t>
            </a:r>
            <a:r>
              <a:rPr lang="en-GB" altLang="en-US" sz="2400" b="1" dirty="0">
                <a:solidFill>
                  <a:schemeClr val="accent1"/>
                </a:solidFill>
              </a:rPr>
              <a:t> </a:t>
            </a:r>
            <a:r>
              <a:rPr lang="en-GB" altLang="en-US" sz="2400" b="1" dirty="0" err="1">
                <a:solidFill>
                  <a:schemeClr val="accent1"/>
                </a:solidFill>
              </a:rPr>
              <a:t>thường</a:t>
            </a:r>
            <a:r>
              <a:rPr lang="en-GB" altLang="en-US" sz="2400" b="1" dirty="0">
                <a:solidFill>
                  <a:schemeClr val="accent1"/>
                </a:solidFill>
              </a:rPr>
              <a:t> </a:t>
            </a:r>
            <a:r>
              <a:rPr lang="en-GB" altLang="en-US" sz="2400" b="1" dirty="0" err="1">
                <a:solidFill>
                  <a:schemeClr val="accent1"/>
                </a:solidFill>
              </a:rPr>
              <a:t>sau</a:t>
            </a:r>
            <a:r>
              <a:rPr lang="en-GB" altLang="en-US" sz="2400" b="1" dirty="0">
                <a:solidFill>
                  <a:schemeClr val="accent1"/>
                </a:solidFill>
              </a:rPr>
              <a:t> – </a:t>
            </a:r>
            <a:r>
              <a:rPr lang="en-GB" altLang="en-US" sz="2400" b="1" dirty="0" err="1">
                <a:solidFill>
                  <a:schemeClr val="accent1"/>
                </a:solidFill>
              </a:rPr>
              <a:t>Nộp</a:t>
            </a:r>
            <a:r>
              <a:rPr lang="en-GB" altLang="en-US" sz="2400" b="1" dirty="0">
                <a:solidFill>
                  <a:schemeClr val="accent1"/>
                </a:solidFill>
              </a:rPr>
              <a:t> </a:t>
            </a:r>
            <a:r>
              <a:rPr lang="en-GB" altLang="en-US" sz="2400" b="1" dirty="0" err="1">
                <a:solidFill>
                  <a:schemeClr val="accent1"/>
                </a:solidFill>
              </a:rPr>
              <a:t>hồ</a:t>
            </a:r>
            <a:r>
              <a:rPr lang="en-GB" altLang="en-US" sz="2400" b="1" dirty="0">
                <a:solidFill>
                  <a:schemeClr val="accent1"/>
                </a:solidFill>
              </a:rPr>
              <a:t> </a:t>
            </a:r>
            <a:r>
              <a:rPr lang="en-GB" altLang="en-US" sz="2400" b="1" dirty="0" err="1">
                <a:solidFill>
                  <a:schemeClr val="accent1"/>
                </a:solidFill>
              </a:rPr>
              <a:t>sơ</a:t>
            </a:r>
            <a:r>
              <a:rPr lang="en-GB" altLang="en-US" sz="2400" b="1" dirty="0">
                <a:solidFill>
                  <a:schemeClr val="accent1"/>
                </a:solidFill>
              </a:rPr>
              <a:t> </a:t>
            </a:r>
            <a:r>
              <a:rPr lang="en-GB" altLang="en-US" sz="2400" b="1" dirty="0" err="1">
                <a:solidFill>
                  <a:schemeClr val="accent1"/>
                </a:solidFill>
              </a:rPr>
              <a:t>gốc</a:t>
            </a:r>
            <a:br>
              <a:rPr lang="en-GB" altLang="en-US" sz="2400" b="1" dirty="0">
                <a:solidFill>
                  <a:schemeClr val="accent1"/>
                </a:solidFill>
              </a:rPr>
            </a:br>
            <a:endParaRPr lang="en-GB" altLang="en-US" sz="2400" b="1" dirty="0">
              <a:solidFill>
                <a:schemeClr val="accent2"/>
              </a:solidFill>
            </a:endParaRPr>
          </a:p>
        </p:txBody>
      </p:sp>
      <p:grpSp>
        <p:nvGrpSpPr>
          <p:cNvPr id="40963" name="Group 9235"/>
          <p:cNvGrpSpPr>
            <a:grpSpLocks/>
          </p:cNvGrpSpPr>
          <p:nvPr/>
        </p:nvGrpSpPr>
        <p:grpSpPr bwMode="auto">
          <a:xfrm>
            <a:off x="728663" y="1025525"/>
            <a:ext cx="8140700" cy="4865688"/>
            <a:chOff x="728477" y="1026215"/>
            <a:chExt cx="8141072" cy="4865433"/>
          </a:xfrm>
        </p:grpSpPr>
        <p:grpSp>
          <p:nvGrpSpPr>
            <p:cNvPr id="40966" name="Group 15"/>
            <p:cNvGrpSpPr>
              <a:grpSpLocks/>
            </p:cNvGrpSpPr>
            <p:nvPr/>
          </p:nvGrpSpPr>
          <p:grpSpPr bwMode="auto">
            <a:xfrm>
              <a:off x="728477" y="1026215"/>
              <a:ext cx="8141072" cy="4735968"/>
              <a:chOff x="236692" y="1522102"/>
              <a:chExt cx="7852893" cy="3653461"/>
            </a:xfrm>
          </p:grpSpPr>
          <p:sp>
            <p:nvSpPr>
              <p:cNvPr id="24" name="Rectangle 23"/>
              <p:cNvSpPr/>
              <p:nvPr/>
            </p:nvSpPr>
            <p:spPr>
              <a:xfrm>
                <a:off x="236692" y="1522102"/>
                <a:ext cx="2422636" cy="700459"/>
              </a:xfrm>
              <a:prstGeom prst="rect">
                <a:avLst/>
              </a:prstGeom>
              <a:ln cmpd="sng">
                <a:solidFill>
                  <a:sysClr val="windowText" lastClr="000000"/>
                </a:solidFill>
                <a:prstDash val="dash"/>
              </a:ln>
            </p:spPr>
            <p:txBody>
              <a:bodyPr>
                <a:spAutoFit/>
              </a:bodyPr>
              <a:lstStyle/>
              <a:p>
                <a:pPr marL="285750" indent="-285750" algn="r" fontAlgn="auto">
                  <a:lnSpc>
                    <a:spcPct val="100000"/>
                  </a:lnSpc>
                  <a:spcBef>
                    <a:spcPts val="0"/>
                  </a:spcBef>
                  <a:spcAft>
                    <a:spcPts val="0"/>
                  </a:spcAft>
                  <a:buFont typeface="Arial" panose="020B0604020202020204" pitchFamily="34" charset="0"/>
                  <a:buChar char="•"/>
                  <a:defRPr/>
                </a:pPr>
                <a:r>
                  <a:rPr lang="en-US" sz="1600" i="1" kern="0" dirty="0" err="1">
                    <a:solidFill>
                      <a:srgbClr val="1F497D">
                        <a:lumMod val="75000"/>
                      </a:srgbClr>
                    </a:solidFill>
                    <a:latin typeface="Calibri"/>
                  </a:rPr>
                  <a:t>Kiểm</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tra</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chứng</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từ</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trước</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khi</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rời</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cơ</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sở</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điều</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trị</a:t>
                </a:r>
                <a:endParaRPr lang="en-US" sz="1600" i="1" kern="0" dirty="0">
                  <a:solidFill>
                    <a:srgbClr val="1F497D">
                      <a:lumMod val="75000"/>
                    </a:srgbClr>
                  </a:solidFill>
                  <a:latin typeface="Calibri"/>
                </a:endParaRPr>
              </a:p>
              <a:p>
                <a:pPr marL="285750" indent="-285750" algn="r" fontAlgn="auto">
                  <a:lnSpc>
                    <a:spcPct val="100000"/>
                  </a:lnSpc>
                  <a:spcBef>
                    <a:spcPts val="600"/>
                  </a:spcBef>
                  <a:spcAft>
                    <a:spcPts val="0"/>
                  </a:spcAft>
                  <a:buFont typeface="Arial" panose="020B0604020202020204" pitchFamily="34" charset="0"/>
                  <a:buChar char="•"/>
                  <a:defRPr/>
                </a:pPr>
                <a:r>
                  <a:rPr lang="en-US" sz="1600" i="1" kern="0" dirty="0" err="1">
                    <a:solidFill>
                      <a:srgbClr val="1F497D">
                        <a:lumMod val="75000"/>
                      </a:srgbClr>
                    </a:solidFill>
                    <a:latin typeface="Calibri"/>
                  </a:rPr>
                  <a:t>Chuẩn</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bị</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hồ</a:t>
                </a:r>
                <a:r>
                  <a:rPr lang="en-US" sz="1600" i="1" kern="0" dirty="0">
                    <a:solidFill>
                      <a:srgbClr val="1F497D">
                        <a:lumMod val="75000"/>
                      </a:srgbClr>
                    </a:solidFill>
                    <a:latin typeface="Calibri"/>
                  </a:rPr>
                  <a:t> </a:t>
                </a:r>
                <a:r>
                  <a:rPr lang="en-US" sz="1600" i="1" kern="0" dirty="0" err="1">
                    <a:solidFill>
                      <a:srgbClr val="1F497D">
                        <a:lumMod val="75000"/>
                      </a:srgbClr>
                    </a:solidFill>
                    <a:latin typeface="Calibri"/>
                  </a:rPr>
                  <a:t>sơ</a:t>
                </a:r>
                <a:endParaRPr lang="en-US" sz="1600" i="1" kern="0" dirty="0">
                  <a:solidFill>
                    <a:srgbClr val="1F497D">
                      <a:lumMod val="75000"/>
                    </a:srgbClr>
                  </a:solidFill>
                  <a:latin typeface="Calibri"/>
                </a:endParaRPr>
              </a:p>
            </p:txBody>
          </p:sp>
          <p:sp>
            <p:nvSpPr>
              <p:cNvPr id="25" name="Rectangle 24"/>
              <p:cNvSpPr/>
              <p:nvPr/>
            </p:nvSpPr>
            <p:spPr>
              <a:xfrm>
                <a:off x="1884452" y="4025141"/>
                <a:ext cx="431848" cy="285327"/>
              </a:xfrm>
              <a:prstGeom prst="rect">
                <a:avLst/>
              </a:prstGeom>
            </p:spPr>
            <p:txBody>
              <a:bodyPr wrap="none">
                <a:spAutoFit/>
              </a:bodyPr>
              <a:lstStyle/>
              <a:p>
                <a:pPr fontAlgn="auto">
                  <a:lnSpc>
                    <a:spcPct val="100000"/>
                  </a:lnSpc>
                  <a:spcBef>
                    <a:spcPts val="0"/>
                  </a:spcBef>
                  <a:spcAft>
                    <a:spcPts val="0"/>
                  </a:spcAft>
                  <a:defRPr/>
                </a:pPr>
                <a:r>
                  <a:rPr lang="en-US" sz="1800" i="1" kern="0" dirty="0" err="1">
                    <a:solidFill>
                      <a:srgbClr val="1F497D">
                        <a:lumMod val="75000"/>
                      </a:srgbClr>
                    </a:solidFill>
                    <a:latin typeface="Calibri"/>
                  </a:rPr>
                  <a:t>Đủ</a:t>
                </a:r>
                <a:endParaRPr lang="en-US" sz="1800" i="1" kern="0" dirty="0">
                  <a:solidFill>
                    <a:srgbClr val="1F497D">
                      <a:lumMod val="75000"/>
                    </a:srgbClr>
                  </a:solidFill>
                  <a:latin typeface="Calibri"/>
                </a:endParaRPr>
              </a:p>
            </p:txBody>
          </p:sp>
          <p:sp>
            <p:nvSpPr>
              <p:cNvPr id="26" name="Rectangle 25"/>
              <p:cNvSpPr/>
              <p:nvPr/>
            </p:nvSpPr>
            <p:spPr>
              <a:xfrm>
                <a:off x="3725165" y="3328356"/>
                <a:ext cx="672273" cy="284102"/>
              </a:xfrm>
              <a:prstGeom prst="rect">
                <a:avLst/>
              </a:prstGeom>
            </p:spPr>
            <p:txBody>
              <a:bodyPr wrap="none">
                <a:spAutoFit/>
              </a:bodyPr>
              <a:lstStyle/>
              <a:p>
                <a:pPr fontAlgn="auto">
                  <a:lnSpc>
                    <a:spcPct val="100000"/>
                  </a:lnSpc>
                  <a:spcBef>
                    <a:spcPts val="0"/>
                  </a:spcBef>
                  <a:spcAft>
                    <a:spcPts val="0"/>
                  </a:spcAft>
                  <a:defRPr/>
                </a:pPr>
                <a:r>
                  <a:rPr lang="en-US" sz="1800" i="1" kern="0" dirty="0" err="1">
                    <a:solidFill>
                      <a:srgbClr val="1F497D">
                        <a:lumMod val="75000"/>
                      </a:srgbClr>
                    </a:solidFill>
                    <a:latin typeface="Calibri"/>
                  </a:rPr>
                  <a:t>Thiếu</a:t>
                </a:r>
                <a:endParaRPr lang="en-US" sz="1800" i="1" kern="0" dirty="0">
                  <a:solidFill>
                    <a:srgbClr val="1F497D">
                      <a:lumMod val="75000"/>
                    </a:srgbClr>
                  </a:solidFill>
                  <a:latin typeface="Calibri"/>
                </a:endParaRPr>
              </a:p>
            </p:txBody>
          </p:sp>
          <p:sp>
            <p:nvSpPr>
              <p:cNvPr id="27" name="Rectangle 26"/>
              <p:cNvSpPr/>
              <p:nvPr/>
            </p:nvSpPr>
            <p:spPr>
              <a:xfrm>
                <a:off x="6322378" y="2329100"/>
                <a:ext cx="1767207" cy="285326"/>
              </a:xfrm>
              <a:prstGeom prst="rect">
                <a:avLst/>
              </a:prstGeom>
            </p:spPr>
            <p:txBody>
              <a:bodyPr>
                <a:spAutoFit/>
              </a:bodyPr>
              <a:lstStyle/>
              <a:p>
                <a:pPr fontAlgn="auto">
                  <a:lnSpc>
                    <a:spcPct val="100000"/>
                  </a:lnSpc>
                  <a:spcBef>
                    <a:spcPts val="0"/>
                  </a:spcBef>
                  <a:spcAft>
                    <a:spcPts val="0"/>
                  </a:spcAft>
                  <a:defRPr/>
                </a:pPr>
                <a:r>
                  <a:rPr lang="en-US" sz="1800" i="1" kern="0" dirty="0">
                    <a:solidFill>
                      <a:srgbClr val="1F497D">
                        <a:lumMod val="75000"/>
                      </a:srgbClr>
                    </a:solidFill>
                    <a:latin typeface="Calibri"/>
                  </a:rPr>
                  <a:t>3-5 </a:t>
                </a:r>
                <a:r>
                  <a:rPr lang="en-US" sz="1800" i="1" kern="0" dirty="0" err="1">
                    <a:solidFill>
                      <a:srgbClr val="1F497D">
                        <a:lumMod val="75000"/>
                      </a:srgbClr>
                    </a:solidFill>
                    <a:latin typeface="Calibri"/>
                  </a:rPr>
                  <a:t>ngày</a:t>
                </a:r>
                <a:r>
                  <a:rPr lang="en-US" sz="1800" i="1" kern="0" dirty="0">
                    <a:solidFill>
                      <a:srgbClr val="1F497D">
                        <a:lumMod val="75000"/>
                      </a:srgbClr>
                    </a:solidFill>
                    <a:latin typeface="Calibri"/>
                  </a:rPr>
                  <a:t> </a:t>
                </a:r>
                <a:r>
                  <a:rPr lang="en-US" sz="1800" i="1" kern="0" dirty="0" err="1">
                    <a:solidFill>
                      <a:srgbClr val="1F497D">
                        <a:lumMod val="75000"/>
                      </a:srgbClr>
                    </a:solidFill>
                    <a:latin typeface="Calibri"/>
                  </a:rPr>
                  <a:t>làm</a:t>
                </a:r>
                <a:r>
                  <a:rPr lang="en-US" sz="1800" i="1" kern="0" dirty="0">
                    <a:solidFill>
                      <a:srgbClr val="1F497D">
                        <a:lumMod val="75000"/>
                      </a:srgbClr>
                    </a:solidFill>
                    <a:latin typeface="Calibri"/>
                  </a:rPr>
                  <a:t> </a:t>
                </a:r>
                <a:r>
                  <a:rPr lang="en-US" sz="1800" i="1" kern="0" dirty="0" err="1">
                    <a:solidFill>
                      <a:srgbClr val="1F497D">
                        <a:lumMod val="75000"/>
                      </a:srgbClr>
                    </a:solidFill>
                    <a:latin typeface="Calibri"/>
                  </a:rPr>
                  <a:t>việc</a:t>
                </a:r>
                <a:endParaRPr lang="en-US" sz="1800" i="1" kern="0" dirty="0">
                  <a:solidFill>
                    <a:srgbClr val="1F497D">
                      <a:lumMod val="75000"/>
                    </a:srgbClr>
                  </a:solidFill>
                  <a:latin typeface="Calibri"/>
                </a:endParaRPr>
              </a:p>
            </p:txBody>
          </p:sp>
          <p:sp>
            <p:nvSpPr>
              <p:cNvPr id="28" name="Rectangle 27"/>
              <p:cNvSpPr/>
              <p:nvPr/>
            </p:nvSpPr>
            <p:spPr>
              <a:xfrm>
                <a:off x="1187676" y="4889693"/>
                <a:ext cx="1777927" cy="285327"/>
              </a:xfrm>
              <a:prstGeom prst="rect">
                <a:avLst/>
              </a:prstGeom>
            </p:spPr>
            <p:txBody>
              <a:bodyPr>
                <a:spAutoFit/>
              </a:bodyPr>
              <a:lstStyle/>
              <a:p>
                <a:pPr algn="r" fontAlgn="auto">
                  <a:lnSpc>
                    <a:spcPct val="100000"/>
                  </a:lnSpc>
                  <a:spcBef>
                    <a:spcPts val="0"/>
                  </a:spcBef>
                  <a:spcAft>
                    <a:spcPts val="0"/>
                  </a:spcAft>
                  <a:defRPr/>
                </a:pPr>
                <a:r>
                  <a:rPr lang="en-US" sz="1800" i="1" kern="0" dirty="0">
                    <a:solidFill>
                      <a:srgbClr val="1F497D">
                        <a:lumMod val="75000"/>
                      </a:srgbClr>
                    </a:solidFill>
                    <a:latin typeface="Calibri"/>
                  </a:rPr>
                  <a:t>10 </a:t>
                </a:r>
                <a:r>
                  <a:rPr lang="en-US" sz="1800" i="1" kern="0" dirty="0" err="1">
                    <a:solidFill>
                      <a:srgbClr val="1F497D">
                        <a:lumMod val="75000"/>
                      </a:srgbClr>
                    </a:solidFill>
                    <a:latin typeface="Calibri"/>
                  </a:rPr>
                  <a:t>ngày</a:t>
                </a:r>
                <a:r>
                  <a:rPr lang="en-US" sz="1800" i="1" kern="0" dirty="0">
                    <a:solidFill>
                      <a:srgbClr val="1F497D">
                        <a:lumMod val="75000"/>
                      </a:srgbClr>
                    </a:solidFill>
                    <a:latin typeface="Calibri"/>
                  </a:rPr>
                  <a:t> </a:t>
                </a:r>
                <a:r>
                  <a:rPr lang="en-US" sz="1800" i="1" kern="0" dirty="0" err="1">
                    <a:solidFill>
                      <a:srgbClr val="1F497D">
                        <a:lumMod val="75000"/>
                      </a:srgbClr>
                    </a:solidFill>
                    <a:latin typeface="Calibri"/>
                  </a:rPr>
                  <a:t>làm</a:t>
                </a:r>
                <a:r>
                  <a:rPr lang="en-US" sz="1800" i="1" kern="0" dirty="0">
                    <a:solidFill>
                      <a:srgbClr val="1F497D">
                        <a:lumMod val="75000"/>
                      </a:srgbClr>
                    </a:solidFill>
                    <a:latin typeface="Calibri"/>
                  </a:rPr>
                  <a:t> </a:t>
                </a:r>
                <a:r>
                  <a:rPr lang="en-US" sz="1800" i="1" kern="0" dirty="0" err="1">
                    <a:solidFill>
                      <a:srgbClr val="1F497D">
                        <a:lumMod val="75000"/>
                      </a:srgbClr>
                    </a:solidFill>
                    <a:latin typeface="Calibri"/>
                  </a:rPr>
                  <a:t>việc</a:t>
                </a:r>
                <a:endParaRPr lang="en-US" sz="1800" i="1" kern="0" dirty="0">
                  <a:solidFill>
                    <a:srgbClr val="1F497D">
                      <a:lumMod val="75000"/>
                    </a:srgbClr>
                  </a:solidFill>
                  <a:latin typeface="Calibri"/>
                </a:endParaRPr>
              </a:p>
            </p:txBody>
          </p:sp>
        </p:grpSp>
        <p:grpSp>
          <p:nvGrpSpPr>
            <p:cNvPr id="40967" name="Group 6"/>
            <p:cNvGrpSpPr>
              <a:grpSpLocks/>
            </p:cNvGrpSpPr>
            <p:nvPr/>
          </p:nvGrpSpPr>
          <p:grpSpPr bwMode="auto">
            <a:xfrm>
              <a:off x="1942796" y="1383363"/>
              <a:ext cx="6100881" cy="4503060"/>
              <a:chOff x="1290519" y="1116688"/>
              <a:chExt cx="6100881" cy="4503060"/>
            </a:xfrm>
          </p:grpSpPr>
          <p:sp>
            <p:nvSpPr>
              <p:cNvPr id="17" name="Text Box 2"/>
              <p:cNvSpPr txBox="1">
                <a:spLocks noChangeArrowheads="1"/>
              </p:cNvSpPr>
              <p:nvPr/>
            </p:nvSpPr>
            <p:spPr bwMode="auto">
              <a:xfrm>
                <a:off x="2743321" y="1802473"/>
                <a:ext cx="3048139" cy="646078"/>
              </a:xfrm>
              <a:prstGeom prst="rect">
                <a:avLst/>
              </a:prstGeom>
              <a:solidFill>
                <a:srgbClr val="FFFFFF"/>
              </a:solidFill>
              <a:ln w="31750">
                <a:solidFill>
                  <a:srgbClr val="F79646"/>
                </a:solidFill>
                <a:miter lim="800000"/>
                <a:headEnd/>
                <a:tailEnd/>
              </a:ln>
              <a:effectLst/>
            </p:spPr>
            <p:txBody>
              <a:bodyPr anchor="ctr"/>
              <a:lstStyle/>
              <a:p>
                <a:pPr fontAlgn="auto">
                  <a:lnSpc>
                    <a:spcPct val="100000"/>
                  </a:lnSpc>
                  <a:spcBef>
                    <a:spcPts val="0"/>
                  </a:spcBef>
                  <a:spcAft>
                    <a:spcPts val="1000"/>
                  </a:spcAft>
                  <a:defRPr/>
                </a:pPr>
                <a:r>
                  <a:rPr lang="en-US" sz="1800" b="1" kern="0" dirty="0" err="1">
                    <a:solidFill>
                      <a:srgbClr val="404040"/>
                    </a:solidFill>
                    <a:cs typeface="Arial" pitchFamily="34" charset="0"/>
                  </a:rPr>
                  <a:t>Bảo</a:t>
                </a:r>
                <a:r>
                  <a:rPr lang="en-US" sz="1800" b="1" kern="0" dirty="0">
                    <a:solidFill>
                      <a:srgbClr val="404040"/>
                    </a:solidFill>
                    <a:cs typeface="Arial" pitchFamily="34" charset="0"/>
                  </a:rPr>
                  <a:t> </a:t>
                </a:r>
                <a:r>
                  <a:rPr lang="en-US" sz="1800" b="1" kern="0" dirty="0" err="1">
                    <a:solidFill>
                      <a:srgbClr val="404040"/>
                    </a:solidFill>
                    <a:cs typeface="Arial" pitchFamily="34" charset="0"/>
                  </a:rPr>
                  <a:t>Việt</a:t>
                </a:r>
                <a:endParaRPr lang="en-US" sz="1800" b="1" kern="0" dirty="0">
                  <a:solidFill>
                    <a:sysClr val="windowText" lastClr="000000"/>
                  </a:solidFill>
                  <a:cs typeface="Arial" pitchFamily="34" charset="0"/>
                </a:endParaRPr>
              </a:p>
            </p:txBody>
          </p:sp>
          <p:sp>
            <p:nvSpPr>
              <p:cNvPr id="18" name="AutoShape 3"/>
              <p:cNvSpPr>
                <a:spLocks noChangeArrowheads="1"/>
              </p:cNvSpPr>
              <p:nvPr/>
            </p:nvSpPr>
            <p:spPr bwMode="auto">
              <a:xfrm>
                <a:off x="1290692" y="2978748"/>
                <a:ext cx="2209901" cy="1108017"/>
              </a:xfrm>
              <a:prstGeom prst="diamond">
                <a:avLst/>
              </a:prstGeom>
              <a:solidFill>
                <a:srgbClr val="FFFFFF"/>
              </a:solidFill>
              <a:ln w="31750">
                <a:solidFill>
                  <a:srgbClr val="F79646"/>
                </a:solidFill>
                <a:miter lim="800000"/>
                <a:headEnd/>
                <a:tailEnd/>
              </a:ln>
              <a:effectLst/>
            </p:spPr>
            <p:txBody>
              <a:bodyPr/>
              <a:lstStyle/>
              <a:p>
                <a:pPr>
                  <a:lnSpc>
                    <a:spcPct val="100000"/>
                  </a:lnSpc>
                  <a:spcAft>
                    <a:spcPts val="1000"/>
                  </a:spcAft>
                  <a:defRPr/>
                </a:pPr>
                <a:r>
                  <a:rPr lang="en-US" sz="1600" kern="0" dirty="0" err="1">
                    <a:solidFill>
                      <a:srgbClr val="262626"/>
                    </a:solidFill>
                    <a:cs typeface="Arial" pitchFamily="34" charset="0"/>
                  </a:rPr>
                  <a:t>Hô</a:t>
                </a:r>
                <a:r>
                  <a:rPr lang="en-US" sz="1600" kern="0" dirty="0">
                    <a:solidFill>
                      <a:srgbClr val="262626"/>
                    </a:solidFill>
                    <a:cs typeface="Arial" pitchFamily="34" charset="0"/>
                  </a:rPr>
                  <a:t>̀ </a:t>
                </a:r>
                <a:r>
                  <a:rPr lang="en-US" sz="1600" kern="0" dirty="0" err="1">
                    <a:solidFill>
                      <a:srgbClr val="262626"/>
                    </a:solidFill>
                    <a:cs typeface="Arial" pitchFamily="34" charset="0"/>
                  </a:rPr>
                  <a:t>sơ</a:t>
                </a:r>
                <a:r>
                  <a:rPr lang="en-US" sz="1600" kern="0" dirty="0">
                    <a:solidFill>
                      <a:srgbClr val="262626"/>
                    </a:solidFill>
                    <a:cs typeface="Arial" pitchFamily="34" charset="0"/>
                  </a:rPr>
                  <a:t> </a:t>
                </a:r>
                <a:r>
                  <a:rPr lang="en-US" sz="1600" kern="0" dirty="0" err="1">
                    <a:solidFill>
                      <a:srgbClr val="262626"/>
                    </a:solidFill>
                    <a:cs typeface="Arial" pitchFamily="34" charset="0"/>
                  </a:rPr>
                  <a:t>đu</a:t>
                </a:r>
                <a:r>
                  <a:rPr lang="en-US" sz="1600" kern="0" dirty="0">
                    <a:solidFill>
                      <a:srgbClr val="262626"/>
                    </a:solidFill>
                    <a:cs typeface="Arial" pitchFamily="34" charset="0"/>
                  </a:rPr>
                  <a:t>̉ </a:t>
                </a:r>
                <a:r>
                  <a:rPr lang="en-US" sz="1600" kern="0" dirty="0" err="1">
                    <a:solidFill>
                      <a:srgbClr val="262626"/>
                    </a:solidFill>
                    <a:cs typeface="Arial" pitchFamily="34" charset="0"/>
                  </a:rPr>
                  <a:t>chứng</a:t>
                </a:r>
                <a:r>
                  <a:rPr lang="en-US" sz="1600" kern="0" dirty="0">
                    <a:solidFill>
                      <a:srgbClr val="262626"/>
                    </a:solidFill>
                    <a:cs typeface="Arial" pitchFamily="34" charset="0"/>
                  </a:rPr>
                  <a:t> </a:t>
                </a:r>
                <a:r>
                  <a:rPr lang="en-US" sz="1600" kern="0" dirty="0" err="1">
                    <a:solidFill>
                      <a:srgbClr val="262626"/>
                    </a:solidFill>
                    <a:cs typeface="Arial" pitchFamily="34" charset="0"/>
                  </a:rPr>
                  <a:t>tư</a:t>
                </a:r>
                <a:r>
                  <a:rPr lang="en-US" sz="1600" kern="0" dirty="0">
                    <a:solidFill>
                      <a:srgbClr val="262626"/>
                    </a:solidFill>
                    <a:cs typeface="Arial" pitchFamily="34" charset="0"/>
                  </a:rPr>
                  <a:t>̀</a:t>
                </a:r>
                <a:endParaRPr lang="en-US" sz="1600" kern="0" dirty="0">
                  <a:solidFill>
                    <a:sysClr val="windowText" lastClr="000000"/>
                  </a:solidFill>
                  <a:cs typeface="Arial" pitchFamily="34" charset="0"/>
                </a:endParaRPr>
              </a:p>
            </p:txBody>
          </p:sp>
          <p:sp>
            <p:nvSpPr>
              <p:cNvPr id="19" name="AutoShape 4"/>
              <p:cNvSpPr>
                <a:spLocks noChangeArrowheads="1"/>
              </p:cNvSpPr>
              <p:nvPr/>
            </p:nvSpPr>
            <p:spPr bwMode="auto">
              <a:xfrm>
                <a:off x="2976694" y="4591564"/>
                <a:ext cx="2128935" cy="1028646"/>
              </a:xfrm>
              <a:prstGeom prst="roundRect">
                <a:avLst>
                  <a:gd name="adj" fmla="val 16667"/>
                </a:avLst>
              </a:prstGeom>
              <a:solidFill>
                <a:srgbClr val="C0504D">
                  <a:lumMod val="40000"/>
                  <a:lumOff val="60000"/>
                </a:srgbClr>
              </a:solidFill>
              <a:ln w="38100">
                <a:solidFill>
                  <a:srgbClr val="F2F2F2"/>
                </a:solidFill>
                <a:round/>
                <a:headEnd/>
                <a:tailEnd/>
              </a:ln>
              <a:effectLst>
                <a:outerShdw dist="28398" dir="3806097" algn="ctr" rotWithShape="0">
                  <a:srgbClr val="205867">
                    <a:alpha val="50000"/>
                  </a:srgbClr>
                </a:outerShdw>
              </a:effectLst>
            </p:spPr>
            <p:txBody>
              <a:bodyPr/>
              <a:lstStyle/>
              <a:p>
                <a:pPr fontAlgn="auto">
                  <a:lnSpc>
                    <a:spcPct val="100000"/>
                  </a:lnSpc>
                  <a:spcBef>
                    <a:spcPts val="0"/>
                  </a:spcBef>
                  <a:spcAft>
                    <a:spcPts val="0"/>
                  </a:spcAft>
                  <a:defRPr/>
                </a:pPr>
                <a:r>
                  <a:rPr lang="en-US" sz="1600" b="1" kern="0" dirty="0" err="1">
                    <a:solidFill>
                      <a:srgbClr val="262626"/>
                    </a:solidFill>
                    <a:cs typeface="Arial" pitchFamily="34" charset="0"/>
                  </a:rPr>
                  <a:t>Nhận</a:t>
                </a:r>
                <a:r>
                  <a:rPr lang="en-US" sz="1600" b="1" kern="0" dirty="0">
                    <a:solidFill>
                      <a:srgbClr val="262626"/>
                    </a:solidFill>
                    <a:cs typeface="Arial" pitchFamily="34" charset="0"/>
                  </a:rPr>
                  <a:t> </a:t>
                </a:r>
                <a:r>
                  <a:rPr lang="en-US" sz="1600" b="1" kern="0" dirty="0" err="1">
                    <a:solidFill>
                      <a:srgbClr val="262626"/>
                    </a:solidFill>
                    <a:cs typeface="Arial" pitchFamily="34" charset="0"/>
                  </a:rPr>
                  <a:t>thông</a:t>
                </a:r>
                <a:r>
                  <a:rPr lang="en-US" sz="1600" b="1" kern="0" dirty="0">
                    <a:solidFill>
                      <a:srgbClr val="262626"/>
                    </a:solidFill>
                    <a:cs typeface="Arial" pitchFamily="34" charset="0"/>
                  </a:rPr>
                  <a:t> </a:t>
                </a:r>
                <a:r>
                  <a:rPr lang="en-US" sz="1600" b="1" kern="0" dirty="0" err="1">
                    <a:solidFill>
                      <a:srgbClr val="262626"/>
                    </a:solidFill>
                    <a:cs typeface="Arial" pitchFamily="34" charset="0"/>
                  </a:rPr>
                  <a:t>báo</a:t>
                </a:r>
                <a:r>
                  <a:rPr lang="en-US" sz="1600" b="1" kern="0" dirty="0">
                    <a:solidFill>
                      <a:srgbClr val="262626"/>
                    </a:solidFill>
                    <a:cs typeface="Arial" pitchFamily="34" charset="0"/>
                  </a:rPr>
                  <a:t> </a:t>
                </a:r>
                <a:r>
                  <a:rPr lang="en-US" sz="1600" b="1" kern="0" dirty="0" err="1">
                    <a:solidFill>
                      <a:srgbClr val="262626"/>
                    </a:solidFill>
                    <a:cs typeface="Arial" pitchFamily="34" charset="0"/>
                  </a:rPr>
                  <a:t>bồi</a:t>
                </a:r>
                <a:r>
                  <a:rPr lang="en-US" sz="1600" b="1" kern="0" dirty="0">
                    <a:solidFill>
                      <a:srgbClr val="262626"/>
                    </a:solidFill>
                    <a:cs typeface="Arial" pitchFamily="34" charset="0"/>
                  </a:rPr>
                  <a:t> </a:t>
                </a:r>
                <a:r>
                  <a:rPr lang="en-US" sz="1600" b="1" kern="0" dirty="0" err="1">
                    <a:solidFill>
                      <a:srgbClr val="262626"/>
                    </a:solidFill>
                    <a:cs typeface="Arial" pitchFamily="34" charset="0"/>
                  </a:rPr>
                  <a:t>thường</a:t>
                </a:r>
                <a:endParaRPr lang="en-US" sz="1600" b="1" kern="0" dirty="0">
                  <a:solidFill>
                    <a:sysClr val="windowText" lastClr="000000"/>
                  </a:solidFill>
                  <a:cs typeface="Arial" pitchFamily="34" charset="0"/>
                </a:endParaRPr>
              </a:p>
            </p:txBody>
          </p:sp>
          <p:sp>
            <p:nvSpPr>
              <p:cNvPr id="20" name="AutoShape 5"/>
              <p:cNvSpPr>
                <a:spLocks noChangeArrowheads="1"/>
              </p:cNvSpPr>
              <p:nvPr/>
            </p:nvSpPr>
            <p:spPr bwMode="auto">
              <a:xfrm>
                <a:off x="5105629" y="3121616"/>
                <a:ext cx="2286105" cy="839744"/>
              </a:xfrm>
              <a:prstGeom prst="roundRect">
                <a:avLst>
                  <a:gd name="adj" fmla="val 16667"/>
                </a:avLst>
              </a:prstGeom>
              <a:solidFill>
                <a:srgbClr val="92CDDC"/>
              </a:solidFill>
              <a:ln w="38100">
                <a:solidFill>
                  <a:srgbClr val="F2F2F2"/>
                </a:solidFill>
                <a:round/>
                <a:headEnd/>
                <a:tailEnd/>
              </a:ln>
              <a:effectLst>
                <a:outerShdw dist="28398" dir="3806097" algn="ctr" rotWithShape="0">
                  <a:srgbClr val="205867">
                    <a:alpha val="50000"/>
                  </a:srgbClr>
                </a:outerShdw>
              </a:effectLst>
            </p:spPr>
            <p:txBody>
              <a:bodyPr anchor="ctr"/>
              <a:lstStyle/>
              <a:p>
                <a:pPr>
                  <a:lnSpc>
                    <a:spcPct val="100000"/>
                  </a:lnSpc>
                  <a:spcAft>
                    <a:spcPts val="1000"/>
                  </a:spcAft>
                  <a:defRPr/>
                </a:pPr>
                <a:r>
                  <a:rPr lang="en-US" sz="1600" kern="0" dirty="0" err="1">
                    <a:solidFill>
                      <a:srgbClr val="262626"/>
                    </a:solidFill>
                    <a:cs typeface="Arial" pitchFamily="34" charset="0"/>
                  </a:rPr>
                  <a:t>Thông</a:t>
                </a:r>
                <a:r>
                  <a:rPr lang="en-US" sz="1600" kern="0" dirty="0">
                    <a:solidFill>
                      <a:srgbClr val="262626"/>
                    </a:solidFill>
                    <a:cs typeface="Arial" pitchFamily="34" charset="0"/>
                  </a:rPr>
                  <a:t> </a:t>
                </a:r>
                <a:r>
                  <a:rPr lang="en-US" sz="1600" kern="0" dirty="0" err="1">
                    <a:solidFill>
                      <a:srgbClr val="262626"/>
                    </a:solidFill>
                    <a:cs typeface="Arial" pitchFamily="34" charset="0"/>
                  </a:rPr>
                  <a:t>báo</a:t>
                </a:r>
                <a:r>
                  <a:rPr lang="en-US" sz="1600" kern="0" dirty="0">
                    <a:solidFill>
                      <a:srgbClr val="262626"/>
                    </a:solidFill>
                    <a:cs typeface="Arial" pitchFamily="34" charset="0"/>
                  </a:rPr>
                  <a:t> </a:t>
                </a:r>
                <a:r>
                  <a:rPr lang="en-US" sz="1600" kern="0" dirty="0" err="1">
                    <a:solidFill>
                      <a:srgbClr val="262626"/>
                    </a:solidFill>
                    <a:cs typeface="Arial" pitchFamily="34" charset="0"/>
                  </a:rPr>
                  <a:t>bô</a:t>
                </a:r>
                <a:r>
                  <a:rPr lang="en-US" sz="1600" kern="0" dirty="0">
                    <a:solidFill>
                      <a:srgbClr val="262626"/>
                    </a:solidFill>
                    <a:cs typeface="Arial" pitchFamily="34" charset="0"/>
                  </a:rPr>
                  <a:t>̉ sung </a:t>
                </a:r>
                <a:r>
                  <a:rPr lang="en-US" sz="1600" kern="0" dirty="0" err="1">
                    <a:solidFill>
                      <a:srgbClr val="262626"/>
                    </a:solidFill>
                    <a:cs typeface="Arial" pitchFamily="34" charset="0"/>
                  </a:rPr>
                  <a:t>chứng</a:t>
                </a:r>
                <a:r>
                  <a:rPr lang="en-US" sz="1600" kern="0" dirty="0">
                    <a:solidFill>
                      <a:srgbClr val="262626"/>
                    </a:solidFill>
                    <a:cs typeface="Arial" pitchFamily="34" charset="0"/>
                  </a:rPr>
                  <a:t> </a:t>
                </a:r>
                <a:r>
                  <a:rPr lang="en-US" sz="1600" kern="0" dirty="0" err="1">
                    <a:solidFill>
                      <a:srgbClr val="262626"/>
                    </a:solidFill>
                    <a:cs typeface="Arial" pitchFamily="34" charset="0"/>
                  </a:rPr>
                  <a:t>từ</a:t>
                </a:r>
                <a:endParaRPr lang="en-US" sz="1800" kern="0" dirty="0">
                  <a:solidFill>
                    <a:sysClr val="windowText" lastClr="000000"/>
                  </a:solidFill>
                  <a:cs typeface="Arial" pitchFamily="34" charset="0"/>
                </a:endParaRPr>
              </a:p>
            </p:txBody>
          </p:sp>
          <p:cxnSp>
            <p:nvCxnSpPr>
              <p:cNvPr id="40977" name="Elbow Connector 20"/>
              <p:cNvCxnSpPr>
                <a:cxnSpLocks noChangeShapeType="1"/>
                <a:stCxn id="17" idx="2"/>
                <a:endCxn id="18" idx="0"/>
              </p:cNvCxnSpPr>
              <p:nvPr/>
            </p:nvCxnSpPr>
            <p:spPr bwMode="auto">
              <a:xfrm rot="5400000">
                <a:off x="3065774" y="1777748"/>
                <a:ext cx="531072" cy="1871781"/>
              </a:xfrm>
              <a:prstGeom prst="bentConnector3">
                <a:avLst>
                  <a:gd name="adj1" fmla="val 50000"/>
                </a:avLst>
              </a:prstGeom>
              <a:noFill/>
              <a:ln w="19050" algn="ctr">
                <a:solidFill>
                  <a:srgbClr val="920000"/>
                </a:solidFill>
                <a:miter lim="800000"/>
                <a:headEnd/>
                <a:tailEnd type="arrow" w="med" len="med"/>
              </a:ln>
              <a:extLst>
                <a:ext uri="{909E8E84-426E-40DD-AFC4-6F175D3DCCD1}">
                  <a14:hiddenFill xmlns:a14="http://schemas.microsoft.com/office/drawing/2010/main">
                    <a:noFill/>
                  </a14:hiddenFill>
                </a:ext>
              </a:extLst>
            </p:spPr>
          </p:cxnSp>
          <p:cxnSp>
            <p:nvCxnSpPr>
              <p:cNvPr id="40978" name="Shape 28"/>
              <p:cNvCxnSpPr>
                <a:cxnSpLocks noChangeShapeType="1"/>
                <a:stCxn id="20" idx="0"/>
                <a:endCxn id="8" idx="3"/>
              </p:cNvCxnSpPr>
              <p:nvPr/>
            </p:nvCxnSpPr>
            <p:spPr bwMode="auto">
              <a:xfrm rot="16200000" flipV="1">
                <a:off x="5017088" y="1890801"/>
                <a:ext cx="2005425" cy="457200"/>
              </a:xfrm>
              <a:prstGeom prst="bentConnector2">
                <a:avLst/>
              </a:prstGeom>
              <a:noFill/>
              <a:ln w="19050" algn="ctr">
                <a:solidFill>
                  <a:srgbClr val="920000"/>
                </a:solidFill>
                <a:prstDash val="dashDot"/>
                <a:miter lim="800000"/>
                <a:headEnd/>
                <a:tailEnd type="arrow" w="med" len="med"/>
              </a:ln>
              <a:extLst>
                <a:ext uri="{909E8E84-426E-40DD-AFC4-6F175D3DCCD1}">
                  <a14:hiddenFill xmlns:a14="http://schemas.microsoft.com/office/drawing/2010/main">
                    <a:noFill/>
                  </a14:hiddenFill>
                </a:ext>
              </a:extLst>
            </p:spPr>
          </p:cxnSp>
          <p:cxnSp>
            <p:nvCxnSpPr>
              <p:cNvPr id="40979" name="Straight Arrow Connector 22"/>
              <p:cNvCxnSpPr>
                <a:cxnSpLocks noChangeShapeType="1"/>
                <a:stCxn id="19" idx="3"/>
                <a:endCxn id="13" idx="1"/>
              </p:cNvCxnSpPr>
              <p:nvPr/>
            </p:nvCxnSpPr>
            <p:spPr bwMode="auto">
              <a:xfrm>
                <a:off x="5105400" y="5105398"/>
                <a:ext cx="685800" cy="5225"/>
              </a:xfrm>
              <a:prstGeom prst="straightConnector1">
                <a:avLst/>
              </a:prstGeom>
              <a:noFill/>
              <a:ln w="19050" algn="ctr">
                <a:solidFill>
                  <a:srgbClr val="920000"/>
                </a:solidFill>
                <a:prstDash val="dashDot"/>
                <a:round/>
                <a:headEnd/>
                <a:tailEnd type="arrow" w="med" len="med"/>
              </a:ln>
              <a:extLst>
                <a:ext uri="{909E8E84-426E-40DD-AFC4-6F175D3DCCD1}">
                  <a14:hiddenFill xmlns:a14="http://schemas.microsoft.com/office/drawing/2010/main">
                    <a:noFill/>
                  </a14:hiddenFill>
                </a:ext>
              </a:extLst>
            </p:spPr>
          </p:cxnSp>
        </p:grpSp>
        <p:sp>
          <p:nvSpPr>
            <p:cNvPr id="8" name="Text Box 2"/>
            <p:cNvSpPr txBox="1">
              <a:spLocks noChangeArrowheads="1"/>
            </p:cNvSpPr>
            <p:nvPr/>
          </p:nvSpPr>
          <p:spPr bwMode="auto">
            <a:xfrm>
              <a:off x="3395599" y="1154796"/>
              <a:ext cx="3048139" cy="457176"/>
            </a:xfrm>
            <a:prstGeom prst="rect">
              <a:avLst/>
            </a:prstGeom>
            <a:solidFill>
              <a:srgbClr val="FFFFFF"/>
            </a:solidFill>
            <a:ln w="31750">
              <a:solidFill>
                <a:srgbClr val="F79646"/>
              </a:solidFill>
              <a:miter lim="800000"/>
              <a:headEnd/>
              <a:tailEnd/>
            </a:ln>
            <a:effectLst/>
          </p:spPr>
          <p:txBody>
            <a:bodyPr/>
            <a:lstStyle/>
            <a:p>
              <a:pPr fontAlgn="auto">
                <a:lnSpc>
                  <a:spcPct val="100000"/>
                </a:lnSpc>
                <a:spcBef>
                  <a:spcPts val="0"/>
                </a:spcBef>
                <a:spcAft>
                  <a:spcPts val="1000"/>
                </a:spcAft>
                <a:defRPr/>
              </a:pPr>
              <a:r>
                <a:rPr lang="en-US" sz="1800" kern="0" dirty="0" err="1">
                  <a:solidFill>
                    <a:srgbClr val="404040"/>
                  </a:solidFill>
                  <a:cs typeface="Arial" pitchFamily="34" charset="0"/>
                </a:rPr>
                <a:t>Người</a:t>
              </a:r>
              <a:r>
                <a:rPr lang="en-US" sz="1800" kern="0" dirty="0">
                  <a:solidFill>
                    <a:srgbClr val="404040"/>
                  </a:solidFill>
                  <a:cs typeface="Arial" pitchFamily="34" charset="0"/>
                </a:rPr>
                <a:t> </a:t>
              </a:r>
              <a:r>
                <a:rPr lang="en-US" sz="1800" kern="0" dirty="0" err="1">
                  <a:solidFill>
                    <a:srgbClr val="404040"/>
                  </a:solidFill>
                  <a:cs typeface="Arial" pitchFamily="34" charset="0"/>
                </a:rPr>
                <a:t>được</a:t>
              </a:r>
              <a:r>
                <a:rPr lang="en-US" sz="1800" kern="0" dirty="0">
                  <a:solidFill>
                    <a:srgbClr val="404040"/>
                  </a:solidFill>
                  <a:cs typeface="Arial" pitchFamily="34" charset="0"/>
                </a:rPr>
                <a:t> </a:t>
              </a:r>
              <a:r>
                <a:rPr lang="en-US" sz="1800" kern="0" dirty="0" err="1">
                  <a:solidFill>
                    <a:srgbClr val="404040"/>
                  </a:solidFill>
                  <a:cs typeface="Arial" pitchFamily="34" charset="0"/>
                </a:rPr>
                <a:t>bảo</a:t>
              </a:r>
              <a:r>
                <a:rPr lang="en-US" sz="1800" kern="0" dirty="0">
                  <a:solidFill>
                    <a:srgbClr val="404040"/>
                  </a:solidFill>
                  <a:cs typeface="Arial" pitchFamily="34" charset="0"/>
                </a:rPr>
                <a:t> </a:t>
              </a:r>
              <a:r>
                <a:rPr lang="en-US" sz="1800" kern="0" dirty="0" err="1">
                  <a:solidFill>
                    <a:srgbClr val="404040"/>
                  </a:solidFill>
                  <a:cs typeface="Arial" pitchFamily="34" charset="0"/>
                </a:rPr>
                <a:t>hiểm</a:t>
              </a:r>
              <a:endParaRPr lang="en-US" sz="1800" kern="0" dirty="0">
                <a:solidFill>
                  <a:srgbClr val="404040"/>
                </a:solidFill>
                <a:cs typeface="Arial" pitchFamily="34" charset="0"/>
              </a:endParaRPr>
            </a:p>
            <a:p>
              <a:pPr>
                <a:lnSpc>
                  <a:spcPct val="100000"/>
                </a:lnSpc>
                <a:spcAft>
                  <a:spcPts val="1000"/>
                </a:spcAft>
                <a:defRPr/>
              </a:pPr>
              <a:endParaRPr lang="en-US" sz="1800" kern="0" dirty="0">
                <a:solidFill>
                  <a:srgbClr val="404040"/>
                </a:solidFill>
                <a:cs typeface="Arial" pitchFamily="34" charset="0"/>
              </a:endParaRPr>
            </a:p>
            <a:p>
              <a:pPr algn="l">
                <a:lnSpc>
                  <a:spcPct val="100000"/>
                </a:lnSpc>
                <a:defRPr/>
              </a:pPr>
              <a:endParaRPr lang="en-US" sz="1800" b="1" kern="0" dirty="0">
                <a:solidFill>
                  <a:sysClr val="windowText" lastClr="000000"/>
                </a:solidFill>
                <a:cs typeface="Arial" pitchFamily="34" charset="0"/>
              </a:endParaRPr>
            </a:p>
          </p:txBody>
        </p:sp>
        <p:cxnSp>
          <p:nvCxnSpPr>
            <p:cNvPr id="40969" name="Straight Arrow Connector 8"/>
            <p:cNvCxnSpPr>
              <a:cxnSpLocks noChangeShapeType="1"/>
              <a:stCxn id="8" idx="2"/>
            </p:cNvCxnSpPr>
            <p:nvPr/>
          </p:nvCxnSpPr>
          <p:spPr bwMode="auto">
            <a:xfrm>
              <a:off x="4919477" y="1611963"/>
              <a:ext cx="0" cy="457200"/>
            </a:xfrm>
            <a:prstGeom prst="straightConnector1">
              <a:avLst/>
            </a:prstGeom>
            <a:noFill/>
            <a:ln w="9525" algn="ctr">
              <a:solidFill>
                <a:srgbClr val="920000"/>
              </a:solidFill>
              <a:round/>
              <a:headEnd/>
              <a:tailEnd type="arrow" w="med" len="med"/>
            </a:ln>
            <a:extLst>
              <a:ext uri="{909E8E84-426E-40DD-AFC4-6F175D3DCCD1}">
                <a14:hiddenFill xmlns:a14="http://schemas.microsoft.com/office/drawing/2010/main">
                  <a:noFill/>
                </a14:hiddenFill>
              </a:ext>
            </a:extLst>
          </p:spPr>
        </p:cxnSp>
        <p:cxnSp>
          <p:nvCxnSpPr>
            <p:cNvPr id="40970" name="Elbow Connector 11"/>
            <p:cNvCxnSpPr>
              <a:cxnSpLocks noChangeShapeType="1"/>
              <a:stCxn id="18" idx="2"/>
              <a:endCxn id="19" idx="1"/>
            </p:cNvCxnSpPr>
            <p:nvPr/>
          </p:nvCxnSpPr>
          <p:spPr bwMode="auto">
            <a:xfrm rot="16200000" flipH="1">
              <a:off x="2828809" y="4571785"/>
              <a:ext cx="1019174" cy="581401"/>
            </a:xfrm>
            <a:prstGeom prst="bentConnector2">
              <a:avLst/>
            </a:prstGeom>
            <a:noFill/>
            <a:ln w="19050" algn="ctr">
              <a:solidFill>
                <a:srgbClr val="920000"/>
              </a:solidFill>
              <a:miter lim="800000"/>
              <a:headEnd/>
              <a:tailEnd type="arrow" w="med" len="med"/>
            </a:ln>
            <a:extLst>
              <a:ext uri="{909E8E84-426E-40DD-AFC4-6F175D3DCCD1}">
                <a14:hiddenFill xmlns:a14="http://schemas.microsoft.com/office/drawing/2010/main">
                  <a:noFill/>
                </a14:hiddenFill>
              </a:ext>
            </a:extLst>
          </p:spPr>
        </p:cxnSp>
        <p:sp>
          <p:nvSpPr>
            <p:cNvPr id="13" name="AutoShape 4"/>
            <p:cNvSpPr>
              <a:spLocks noChangeArrowheads="1"/>
            </p:cNvSpPr>
            <p:nvPr/>
          </p:nvSpPr>
          <p:spPr bwMode="auto">
            <a:xfrm>
              <a:off x="6443738" y="4863002"/>
              <a:ext cx="2109883" cy="1028646"/>
            </a:xfrm>
            <a:prstGeom prst="roundRect">
              <a:avLst>
                <a:gd name="adj" fmla="val 16667"/>
              </a:avLst>
            </a:prstGeom>
            <a:solidFill>
              <a:srgbClr val="72BE44"/>
            </a:solidFill>
            <a:ln w="38100">
              <a:solidFill>
                <a:srgbClr val="F2F2F2"/>
              </a:solidFill>
              <a:round/>
              <a:headEnd/>
              <a:tailEnd/>
            </a:ln>
            <a:effectLst>
              <a:outerShdw dist="28398" dir="3806097" algn="ctr" rotWithShape="0">
                <a:srgbClr val="205867">
                  <a:alpha val="50000"/>
                </a:srgbClr>
              </a:outerShdw>
            </a:effectLst>
          </p:spPr>
          <p:txBody>
            <a:bodyPr/>
            <a:lstStyle/>
            <a:p>
              <a:pPr fontAlgn="auto">
                <a:lnSpc>
                  <a:spcPct val="100000"/>
                </a:lnSpc>
                <a:spcBef>
                  <a:spcPts val="0"/>
                </a:spcBef>
                <a:spcAft>
                  <a:spcPts val="0"/>
                </a:spcAft>
                <a:defRPr/>
              </a:pPr>
              <a:r>
                <a:rPr lang="en-US" sz="1600" b="1" kern="0" dirty="0" err="1">
                  <a:solidFill>
                    <a:srgbClr val="262626"/>
                  </a:solidFill>
                  <a:cs typeface="Arial" pitchFamily="34" charset="0"/>
                </a:rPr>
                <a:t>Nhận</a:t>
              </a:r>
              <a:r>
                <a:rPr lang="en-US" sz="1600" b="1" kern="0" dirty="0">
                  <a:solidFill>
                    <a:srgbClr val="262626"/>
                  </a:solidFill>
                  <a:cs typeface="Arial" pitchFamily="34" charset="0"/>
                </a:rPr>
                <a:t> </a:t>
              </a:r>
              <a:r>
                <a:rPr lang="en-US" sz="1600" b="1" kern="0" dirty="0" err="1">
                  <a:solidFill>
                    <a:srgbClr val="262626"/>
                  </a:solidFill>
                  <a:cs typeface="Arial" pitchFamily="34" charset="0"/>
                </a:rPr>
                <a:t>tiền</a:t>
              </a:r>
              <a:r>
                <a:rPr lang="en-US" sz="1600" b="1" kern="0" dirty="0">
                  <a:solidFill>
                    <a:srgbClr val="262626"/>
                  </a:solidFill>
                  <a:cs typeface="Arial" pitchFamily="34" charset="0"/>
                </a:rPr>
                <a:t> </a:t>
              </a:r>
              <a:r>
                <a:rPr lang="en-US" sz="1600" b="1" kern="0" dirty="0" err="1">
                  <a:solidFill>
                    <a:srgbClr val="262626"/>
                  </a:solidFill>
                  <a:cs typeface="Arial" pitchFamily="34" charset="0"/>
                </a:rPr>
                <a:t>bồi</a:t>
              </a:r>
              <a:r>
                <a:rPr lang="en-US" sz="1600" b="1" kern="0" dirty="0">
                  <a:solidFill>
                    <a:srgbClr val="262626"/>
                  </a:solidFill>
                  <a:cs typeface="Arial" pitchFamily="34" charset="0"/>
                </a:rPr>
                <a:t> </a:t>
              </a:r>
              <a:r>
                <a:rPr lang="en-US" sz="1600" b="1" kern="0" dirty="0" err="1">
                  <a:solidFill>
                    <a:srgbClr val="262626"/>
                  </a:solidFill>
                  <a:cs typeface="Arial" pitchFamily="34" charset="0"/>
                </a:rPr>
                <a:t>thường</a:t>
              </a:r>
              <a:r>
                <a:rPr lang="en-US" sz="1600" b="1" kern="0" dirty="0">
                  <a:solidFill>
                    <a:srgbClr val="262626"/>
                  </a:solidFill>
                  <a:cs typeface="Arial" pitchFamily="34" charset="0"/>
                </a:rPr>
                <a:t> </a:t>
              </a:r>
              <a:r>
                <a:rPr lang="en-US" sz="1600" b="1" kern="0" dirty="0" err="1">
                  <a:solidFill>
                    <a:srgbClr val="262626"/>
                  </a:solidFill>
                  <a:cs typeface="Arial" pitchFamily="34" charset="0"/>
                </a:rPr>
                <a:t>chuyển</a:t>
              </a:r>
              <a:r>
                <a:rPr lang="en-US" sz="1600" b="1" kern="0" dirty="0">
                  <a:solidFill>
                    <a:srgbClr val="262626"/>
                  </a:solidFill>
                  <a:cs typeface="Arial" pitchFamily="34" charset="0"/>
                </a:rPr>
                <a:t> </a:t>
              </a:r>
              <a:r>
                <a:rPr lang="en-US" sz="1600" b="1" kern="0" dirty="0" err="1">
                  <a:solidFill>
                    <a:srgbClr val="262626"/>
                  </a:solidFill>
                  <a:cs typeface="Arial" pitchFamily="34" charset="0"/>
                </a:rPr>
                <a:t>từ</a:t>
              </a:r>
              <a:r>
                <a:rPr lang="en-US" sz="1600" b="1" kern="0" dirty="0">
                  <a:solidFill>
                    <a:srgbClr val="262626"/>
                  </a:solidFill>
                  <a:cs typeface="Arial" pitchFamily="34" charset="0"/>
                </a:rPr>
                <a:t> </a:t>
              </a:r>
              <a:r>
                <a:rPr lang="en-US" sz="1600" b="1" kern="0" dirty="0" err="1">
                  <a:solidFill>
                    <a:srgbClr val="262626"/>
                  </a:solidFill>
                  <a:cs typeface="Arial" pitchFamily="34" charset="0"/>
                </a:rPr>
                <a:t>Cty</a:t>
              </a:r>
              <a:r>
                <a:rPr lang="en-US" sz="1600" b="1" kern="0" dirty="0">
                  <a:solidFill>
                    <a:srgbClr val="262626"/>
                  </a:solidFill>
                  <a:cs typeface="Arial" pitchFamily="34" charset="0"/>
                </a:rPr>
                <a:t> </a:t>
              </a:r>
              <a:r>
                <a:rPr lang="en-US" sz="1600" b="1" kern="0" dirty="0" err="1">
                  <a:solidFill>
                    <a:srgbClr val="262626"/>
                  </a:solidFill>
                  <a:cs typeface="Arial" pitchFamily="34" charset="0"/>
                </a:rPr>
                <a:t>Bảo</a:t>
              </a:r>
              <a:r>
                <a:rPr lang="en-US" sz="1600" b="1" kern="0" dirty="0">
                  <a:solidFill>
                    <a:srgbClr val="262626"/>
                  </a:solidFill>
                  <a:cs typeface="Arial" pitchFamily="34" charset="0"/>
                </a:rPr>
                <a:t> </a:t>
              </a:r>
              <a:r>
                <a:rPr lang="en-US" sz="1600" b="1" kern="0" dirty="0" err="1">
                  <a:solidFill>
                    <a:srgbClr val="262626"/>
                  </a:solidFill>
                  <a:cs typeface="Arial" pitchFamily="34" charset="0"/>
                </a:rPr>
                <a:t>hiểm</a:t>
              </a:r>
              <a:endParaRPr lang="en-US" sz="1600" b="1" kern="0" dirty="0">
                <a:solidFill>
                  <a:srgbClr val="262626"/>
                </a:solidFill>
                <a:cs typeface="Arial" pitchFamily="34" charset="0"/>
              </a:endParaRPr>
            </a:p>
            <a:p>
              <a:pPr algn="l">
                <a:lnSpc>
                  <a:spcPct val="100000"/>
                </a:lnSpc>
                <a:defRPr/>
              </a:pPr>
              <a:endParaRPr lang="en-US" sz="1600" b="1" kern="0" dirty="0">
                <a:solidFill>
                  <a:sysClr val="windowText" lastClr="000000"/>
                </a:solidFill>
                <a:cs typeface="Arial" pitchFamily="34" charset="0"/>
              </a:endParaRPr>
            </a:p>
          </p:txBody>
        </p:sp>
        <p:cxnSp>
          <p:nvCxnSpPr>
            <p:cNvPr id="40972" name="Straight Arrow Connector 13"/>
            <p:cNvCxnSpPr>
              <a:cxnSpLocks noChangeShapeType="1"/>
              <a:stCxn id="18" idx="3"/>
              <a:endCxn id="20" idx="1"/>
            </p:cNvCxnSpPr>
            <p:nvPr/>
          </p:nvCxnSpPr>
          <p:spPr bwMode="auto">
            <a:xfrm>
              <a:off x="4152596" y="3799374"/>
              <a:ext cx="1605081" cy="8514"/>
            </a:xfrm>
            <a:prstGeom prst="straightConnector1">
              <a:avLst/>
            </a:prstGeom>
            <a:noFill/>
            <a:ln w="19050" algn="ctr">
              <a:solidFill>
                <a:srgbClr val="920000"/>
              </a:solidFill>
              <a:prstDash val="dashDot"/>
              <a:round/>
              <a:headEnd/>
              <a:tailEnd type="arrow" w="med" len="med"/>
            </a:ln>
            <a:extLst>
              <a:ext uri="{909E8E84-426E-40DD-AFC4-6F175D3DCCD1}">
                <a14:hiddenFill xmlns:a14="http://schemas.microsoft.com/office/drawing/2010/main">
                  <a:noFill/>
                </a14:hiddenFill>
              </a:ext>
            </a:extLst>
          </p:spPr>
        </p:cxnSp>
      </p:grpSp>
      <p:sp>
        <p:nvSpPr>
          <p:cNvPr id="40964" name="Rectangle 28"/>
          <p:cNvSpPr>
            <a:spLocks noChangeArrowheads="1"/>
          </p:cNvSpPr>
          <p:nvPr/>
        </p:nvSpPr>
        <p:spPr bwMode="auto">
          <a:xfrm>
            <a:off x="428625" y="6384925"/>
            <a:ext cx="3413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algn="r" eaLnBrk="1" hangingPunct="1">
              <a:lnSpc>
                <a:spcPct val="100000"/>
              </a:lnSpc>
            </a:pPr>
            <a:fld id="{E0C250B3-389F-41BC-8CC0-7EB19827B3AA}" type="slidenum">
              <a:rPr lang="en-GB" altLang="en-US" sz="1100">
                <a:solidFill>
                  <a:srgbClr val="002C77"/>
                </a:solidFill>
              </a:rPr>
              <a:pPr algn="r" eaLnBrk="1" hangingPunct="1">
                <a:lnSpc>
                  <a:spcPct val="100000"/>
                </a:lnSpc>
              </a:pPr>
              <a:t>10</a:t>
            </a:fld>
            <a:endParaRPr lang="en-GB" altLang="en-US"/>
          </a:p>
        </p:txBody>
      </p:sp>
      <p:sp>
        <p:nvSpPr>
          <p:cNvPr id="30" name="Rectangle 29"/>
          <p:cNvSpPr/>
          <p:nvPr/>
        </p:nvSpPr>
        <p:spPr>
          <a:xfrm>
            <a:off x="6581775" y="5970588"/>
            <a:ext cx="1831975" cy="369887"/>
          </a:xfrm>
          <a:prstGeom prst="rect">
            <a:avLst/>
          </a:prstGeom>
        </p:spPr>
        <p:txBody>
          <a:bodyPr>
            <a:spAutoFit/>
          </a:bodyPr>
          <a:lstStyle/>
          <a:p>
            <a:pPr fontAlgn="auto">
              <a:lnSpc>
                <a:spcPct val="100000"/>
              </a:lnSpc>
              <a:spcBef>
                <a:spcPts val="0"/>
              </a:spcBef>
              <a:spcAft>
                <a:spcPts val="0"/>
              </a:spcAft>
              <a:defRPr/>
            </a:pPr>
            <a:r>
              <a:rPr lang="en-US" sz="1800" i="1" kern="0" dirty="0">
                <a:solidFill>
                  <a:srgbClr val="1F497D">
                    <a:lumMod val="75000"/>
                  </a:srgbClr>
                </a:solidFill>
                <a:latin typeface="Calibri"/>
              </a:rPr>
              <a:t>3-5 </a:t>
            </a:r>
            <a:r>
              <a:rPr lang="en-US" sz="1800" i="1" kern="0" dirty="0" err="1">
                <a:solidFill>
                  <a:srgbClr val="1F497D">
                    <a:lumMod val="75000"/>
                  </a:srgbClr>
                </a:solidFill>
                <a:latin typeface="Calibri"/>
              </a:rPr>
              <a:t>ngày</a:t>
            </a:r>
            <a:r>
              <a:rPr lang="en-US" sz="1800" i="1" kern="0" dirty="0">
                <a:solidFill>
                  <a:srgbClr val="1F497D">
                    <a:lumMod val="75000"/>
                  </a:srgbClr>
                </a:solidFill>
                <a:latin typeface="Calibri"/>
              </a:rPr>
              <a:t> </a:t>
            </a:r>
            <a:r>
              <a:rPr lang="en-US" sz="1800" i="1" kern="0" dirty="0" err="1">
                <a:solidFill>
                  <a:srgbClr val="1F497D">
                    <a:lumMod val="75000"/>
                  </a:srgbClr>
                </a:solidFill>
                <a:latin typeface="Calibri"/>
              </a:rPr>
              <a:t>làm</a:t>
            </a:r>
            <a:r>
              <a:rPr lang="en-US" sz="1800" i="1" kern="0" dirty="0">
                <a:solidFill>
                  <a:srgbClr val="1F497D">
                    <a:lumMod val="75000"/>
                  </a:srgbClr>
                </a:solidFill>
                <a:latin typeface="Calibri"/>
              </a:rPr>
              <a:t> </a:t>
            </a:r>
            <a:r>
              <a:rPr lang="en-US" sz="1800" i="1" kern="0" dirty="0" err="1">
                <a:solidFill>
                  <a:srgbClr val="1F497D">
                    <a:lumMod val="75000"/>
                  </a:srgbClr>
                </a:solidFill>
                <a:latin typeface="Calibri"/>
              </a:rPr>
              <a:t>việc</a:t>
            </a:r>
            <a:endParaRPr lang="en-US" sz="1800" i="1" kern="0" dirty="0">
              <a:solidFill>
                <a:srgbClr val="1F497D">
                  <a:lumMod val="75000"/>
                </a:srgbClr>
              </a:solidFill>
              <a:latin typeface="Calibri"/>
            </a:endParaRPr>
          </a:p>
        </p:txBody>
      </p:sp>
    </p:spTree>
    <p:extLst>
      <p:ext uri="{BB962C8B-B14F-4D97-AF65-F5344CB8AC3E}">
        <p14:creationId xmlns:p14="http://schemas.microsoft.com/office/powerpoint/2010/main" val="338657016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MCOA_SectionTitle"/>
          <p:cNvSpPr txBox="1"/>
          <p:nvPr/>
        </p:nvSpPr>
        <p:spPr bwMode="invGray">
          <a:xfrm>
            <a:off x="437603" y="838881"/>
            <a:ext cx="3748065" cy="487975"/>
          </a:xfrm>
          <a:prstGeom prst="rect">
            <a:avLst/>
          </a:prstGeom>
          <a:noFill/>
        </p:spPr>
        <p:txBody>
          <a:bodyPr vert="horz" wrap="square" lIns="0" tIns="65606" rIns="65606" bIns="65606" rtlCol="0" anchor="b">
            <a:spAutoFit/>
          </a:bodyPr>
          <a:lstStyle/>
          <a:p>
            <a:pPr algn="l" defTabSz="833066" fontAlgn="auto">
              <a:lnSpc>
                <a:spcPct val="100000"/>
              </a:lnSpc>
              <a:spcBef>
                <a:spcPts val="1276"/>
              </a:spcBef>
              <a:spcAft>
                <a:spcPts val="0"/>
              </a:spcAft>
            </a:pPr>
            <a:r>
              <a:rPr lang="en-GB" altLang="en-US" sz="1155" b="1" dirty="0">
                <a:solidFill>
                  <a:srgbClr val="002C77"/>
                </a:solidFill>
                <a:latin typeface="Arial" panose="020B0604020202020204" pitchFamily="34" charset="0"/>
                <a:cs typeface="Arial" panose="020B0604020202020204" pitchFamily="34" charset="0"/>
              </a:rPr>
              <a:t>2.  </a:t>
            </a:r>
            <a:r>
              <a:rPr lang="en-GB" altLang="en-US" sz="1155" b="1" dirty="0" err="1">
                <a:solidFill>
                  <a:srgbClr val="002C77"/>
                </a:solidFill>
                <a:latin typeface="Arial" panose="020B0604020202020204" pitchFamily="34" charset="0"/>
                <a:cs typeface="Arial" panose="020B0604020202020204" pitchFamily="34" charset="0"/>
              </a:rPr>
              <a:t>Hướng</a:t>
            </a:r>
            <a:r>
              <a:rPr lang="en-GB" altLang="en-US" sz="1155" b="1" dirty="0">
                <a:solidFill>
                  <a:srgbClr val="002C77"/>
                </a:solidFill>
                <a:latin typeface="Arial" panose="020B0604020202020204" pitchFamily="34" charset="0"/>
                <a:cs typeface="Arial" panose="020B0604020202020204" pitchFamily="34" charset="0"/>
              </a:rPr>
              <a:t> </a:t>
            </a:r>
            <a:r>
              <a:rPr lang="en-GB" altLang="en-US" sz="1155" b="1" dirty="0" err="1">
                <a:solidFill>
                  <a:srgbClr val="002C77"/>
                </a:solidFill>
                <a:latin typeface="Arial" panose="020B0604020202020204" pitchFamily="34" charset="0"/>
                <a:cs typeface="Arial" panose="020B0604020202020204" pitchFamily="34" charset="0"/>
              </a:rPr>
              <a:t>dẫn</a:t>
            </a:r>
            <a:r>
              <a:rPr lang="en-GB" altLang="en-US" sz="1155" b="1" dirty="0">
                <a:solidFill>
                  <a:srgbClr val="002C77"/>
                </a:solidFill>
                <a:latin typeface="Arial" panose="020B0604020202020204" pitchFamily="34" charset="0"/>
                <a:cs typeface="Arial" panose="020B0604020202020204" pitchFamily="34" charset="0"/>
              </a:rPr>
              <a:t> </a:t>
            </a:r>
            <a:r>
              <a:rPr lang="en-GB" altLang="en-US" sz="1155" b="1" dirty="0" err="1">
                <a:solidFill>
                  <a:srgbClr val="002C77"/>
                </a:solidFill>
                <a:latin typeface="Arial" panose="020B0604020202020204" pitchFamily="34" charset="0"/>
                <a:cs typeface="Arial" panose="020B0604020202020204" pitchFamily="34" charset="0"/>
              </a:rPr>
              <a:t>các</a:t>
            </a:r>
            <a:r>
              <a:rPr lang="en-GB" altLang="en-US" sz="1155" b="1" dirty="0">
                <a:solidFill>
                  <a:srgbClr val="002C77"/>
                </a:solidFill>
                <a:latin typeface="Arial" panose="020B0604020202020204" pitchFamily="34" charset="0"/>
                <a:cs typeface="Arial" panose="020B0604020202020204" pitchFamily="34" charset="0"/>
              </a:rPr>
              <a:t> </a:t>
            </a:r>
            <a:r>
              <a:rPr lang="en-GB" altLang="en-US" sz="1155" b="1" dirty="0" err="1">
                <a:solidFill>
                  <a:srgbClr val="002C77"/>
                </a:solidFill>
                <a:latin typeface="Arial" panose="020B0604020202020204" pitchFamily="34" charset="0"/>
                <a:cs typeface="Arial" panose="020B0604020202020204" pitchFamily="34" charset="0"/>
              </a:rPr>
              <a:t>tính</a:t>
            </a:r>
            <a:r>
              <a:rPr lang="en-GB" altLang="en-US" sz="1155" b="1" dirty="0">
                <a:solidFill>
                  <a:srgbClr val="002C77"/>
                </a:solidFill>
                <a:latin typeface="Arial" panose="020B0604020202020204" pitchFamily="34" charset="0"/>
                <a:cs typeface="Arial" panose="020B0604020202020204" pitchFamily="34" charset="0"/>
              </a:rPr>
              <a:t> </a:t>
            </a:r>
            <a:r>
              <a:rPr lang="en-GB" altLang="en-US" sz="1155" b="1" dirty="0" err="1">
                <a:solidFill>
                  <a:srgbClr val="002C77"/>
                </a:solidFill>
                <a:latin typeface="Arial" panose="020B0604020202020204" pitchFamily="34" charset="0"/>
                <a:cs typeface="Arial" panose="020B0604020202020204" pitchFamily="34" charset="0"/>
              </a:rPr>
              <a:t>năng</a:t>
            </a:r>
            <a:r>
              <a:rPr lang="en-GB" altLang="en-US" sz="1155" b="1" dirty="0">
                <a:solidFill>
                  <a:srgbClr val="002C77"/>
                </a:solidFill>
                <a:latin typeface="Arial" panose="020B0604020202020204" pitchFamily="34" charset="0"/>
                <a:cs typeface="Arial" panose="020B0604020202020204" pitchFamily="34" charset="0"/>
              </a:rPr>
              <a:t>: </a:t>
            </a:r>
            <a:r>
              <a:rPr lang="en-GB" altLang="en-US" sz="1155" b="1" dirty="0" err="1">
                <a:solidFill>
                  <a:srgbClr val="002C77"/>
                </a:solidFill>
                <a:latin typeface="Arial" panose="020B0604020202020204" pitchFamily="34" charset="0"/>
                <a:cs typeface="Arial" panose="020B0604020202020204" pitchFamily="34" charset="0"/>
              </a:rPr>
              <a:t>Tạo</a:t>
            </a:r>
            <a:r>
              <a:rPr lang="en-GB" altLang="en-US" sz="1155" b="1" dirty="0">
                <a:solidFill>
                  <a:srgbClr val="002C77"/>
                </a:solidFill>
                <a:latin typeface="Arial" panose="020B0604020202020204" pitchFamily="34" charset="0"/>
                <a:cs typeface="Arial" panose="020B0604020202020204" pitchFamily="34" charset="0"/>
              </a:rPr>
              <a:t> </a:t>
            </a:r>
            <a:r>
              <a:rPr lang="en-GB" altLang="en-US" sz="1155" b="1" dirty="0" err="1">
                <a:solidFill>
                  <a:srgbClr val="002C77"/>
                </a:solidFill>
                <a:latin typeface="Arial" panose="020B0604020202020204" pitchFamily="34" charset="0"/>
                <a:cs typeface="Arial" panose="020B0604020202020204" pitchFamily="34" charset="0"/>
              </a:rPr>
              <a:t>yêu</a:t>
            </a:r>
            <a:r>
              <a:rPr lang="en-GB" altLang="en-US" sz="1155" b="1" dirty="0">
                <a:solidFill>
                  <a:srgbClr val="002C77"/>
                </a:solidFill>
                <a:latin typeface="Arial" panose="020B0604020202020204" pitchFamily="34" charset="0"/>
                <a:cs typeface="Arial" panose="020B0604020202020204" pitchFamily="34" charset="0"/>
              </a:rPr>
              <a:t> </a:t>
            </a:r>
            <a:r>
              <a:rPr lang="en-GB" altLang="en-US" sz="1155" b="1" dirty="0" err="1">
                <a:solidFill>
                  <a:srgbClr val="002C77"/>
                </a:solidFill>
                <a:latin typeface="Arial" panose="020B0604020202020204" pitchFamily="34" charset="0"/>
                <a:cs typeface="Arial" panose="020B0604020202020204" pitchFamily="34" charset="0"/>
              </a:rPr>
              <a:t>cầu</a:t>
            </a:r>
            <a:r>
              <a:rPr lang="en-GB" altLang="en-US" sz="1155" b="1" dirty="0">
                <a:solidFill>
                  <a:srgbClr val="002C77"/>
                </a:solidFill>
                <a:latin typeface="Arial" panose="020B0604020202020204" pitchFamily="34" charset="0"/>
                <a:cs typeface="Arial" panose="020B0604020202020204" pitchFamily="34" charset="0"/>
              </a:rPr>
              <a:t> </a:t>
            </a:r>
            <a:r>
              <a:rPr lang="en-GB" altLang="en-US" sz="1155" b="1" dirty="0" err="1">
                <a:solidFill>
                  <a:srgbClr val="002C77"/>
                </a:solidFill>
                <a:latin typeface="Arial" panose="020B0604020202020204" pitchFamily="34" charset="0"/>
                <a:cs typeface="Arial" panose="020B0604020202020204" pitchFamily="34" charset="0"/>
              </a:rPr>
              <a:t>bồi</a:t>
            </a:r>
            <a:r>
              <a:rPr lang="en-GB" altLang="en-US" sz="1155" b="1" dirty="0">
                <a:solidFill>
                  <a:srgbClr val="002C77"/>
                </a:solidFill>
                <a:latin typeface="Arial" panose="020B0604020202020204" pitchFamily="34" charset="0"/>
                <a:cs typeface="Arial" panose="020B0604020202020204" pitchFamily="34" charset="0"/>
              </a:rPr>
              <a:t> </a:t>
            </a:r>
            <a:r>
              <a:rPr lang="en-GB" altLang="en-US" sz="1155" b="1" dirty="0" err="1">
                <a:solidFill>
                  <a:srgbClr val="002C77"/>
                </a:solidFill>
                <a:latin typeface="Arial" panose="020B0604020202020204" pitchFamily="34" charset="0"/>
                <a:cs typeface="Arial" panose="020B0604020202020204" pitchFamily="34" charset="0"/>
              </a:rPr>
              <a:t>thường</a:t>
            </a:r>
            <a:r>
              <a:rPr lang="en-GB" altLang="en-US" sz="1155" b="1" dirty="0">
                <a:solidFill>
                  <a:srgbClr val="002C77"/>
                </a:solidFill>
                <a:latin typeface="Arial" panose="020B0604020202020204" pitchFamily="34" charset="0"/>
                <a:cs typeface="Arial" panose="020B0604020202020204" pitchFamily="34" charset="0"/>
              </a:rPr>
              <a:t> </a:t>
            </a:r>
            <a:r>
              <a:rPr lang="en-GB" altLang="en-US" sz="1155" b="1" dirty="0" err="1">
                <a:solidFill>
                  <a:srgbClr val="002C77"/>
                </a:solidFill>
                <a:latin typeface="Arial" panose="020B0604020202020204" pitchFamily="34" charset="0"/>
                <a:cs typeface="Arial" panose="020B0604020202020204" pitchFamily="34" charset="0"/>
              </a:rPr>
              <a:t>trực</a:t>
            </a:r>
            <a:r>
              <a:rPr lang="en-GB" altLang="en-US" sz="1155" b="1" dirty="0">
                <a:solidFill>
                  <a:srgbClr val="002C77"/>
                </a:solidFill>
                <a:latin typeface="Arial" panose="020B0604020202020204" pitchFamily="34" charset="0"/>
                <a:cs typeface="Arial" panose="020B0604020202020204" pitchFamily="34" charset="0"/>
              </a:rPr>
              <a:t> </a:t>
            </a:r>
            <a:r>
              <a:rPr lang="en-GB" altLang="en-US" sz="1155" b="1" dirty="0" err="1">
                <a:solidFill>
                  <a:srgbClr val="002C77"/>
                </a:solidFill>
                <a:latin typeface="Arial" panose="020B0604020202020204" pitchFamily="34" charset="0"/>
                <a:cs typeface="Arial" panose="020B0604020202020204" pitchFamily="34" charset="0"/>
              </a:rPr>
              <a:t>tuyến</a:t>
            </a:r>
            <a:endParaRPr lang="en-GB" altLang="en-US" sz="1155" b="1" dirty="0">
              <a:solidFill>
                <a:srgbClr val="002C77"/>
              </a:solidFill>
              <a:latin typeface="Arial" panose="020B0604020202020204" pitchFamily="34" charset="0"/>
              <a:cs typeface="Arial" panose="020B0604020202020204" pitchFamily="34" charset="0"/>
            </a:endParaRPr>
          </a:p>
        </p:txBody>
      </p:sp>
      <p:pic>
        <p:nvPicPr>
          <p:cNvPr id="15363" name="Picture 3" descr="C:\Users\u1162663\Desktop\U\IMG_40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907" y="1869943"/>
            <a:ext cx="2319423" cy="41234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81647" y="1528804"/>
            <a:ext cx="2631031" cy="4703713"/>
          </a:xfrm>
          <a:prstGeom prst="rect">
            <a:avLst/>
          </a:prstGeom>
          <a:noFill/>
        </p:spPr>
        <p:txBody>
          <a:bodyPr wrap="square" lIns="96000" tIns="48001" rIns="96000" bIns="48001" rtlCol="0">
            <a:spAutoFit/>
          </a:bodyPr>
          <a:lstStyle/>
          <a:p>
            <a:pPr marL="135034" indent="-135034" algn="l" defTabSz="720181" fontAlgn="auto">
              <a:lnSpc>
                <a:spcPct val="100000"/>
              </a:lnSpc>
              <a:spcBef>
                <a:spcPts val="0"/>
              </a:spcBef>
              <a:spcAft>
                <a:spcPts val="0"/>
              </a:spcAft>
              <a:buFont typeface="Wingdings" panose="05000000000000000000" pitchFamily="2" charset="2"/>
              <a:buChar char="§"/>
            </a:pPr>
            <a:r>
              <a:rPr lang="en-US" sz="1103" dirty="0" err="1">
                <a:solidFill>
                  <a:srgbClr val="080808"/>
                </a:solidFill>
                <a:latin typeface="Arial" panose="020B0604020202020204" pitchFamily="34" charset="0"/>
                <a:cs typeface="Arial" panose="020B0604020202020204" pitchFamily="34" charset="0"/>
              </a:rPr>
              <a:t>Với</a:t>
            </a:r>
            <a:r>
              <a:rPr lang="en-US" sz="1103" dirty="0">
                <a:solidFill>
                  <a:srgbClr val="080808"/>
                </a:solidFill>
                <a:latin typeface="Arial" panose="020B0604020202020204" pitchFamily="34" charset="0"/>
                <a:cs typeface="Arial" panose="020B0604020202020204" pitchFamily="34" charset="0"/>
              </a:rPr>
              <a:t> hồ sơ </a:t>
            </a:r>
            <a:r>
              <a:rPr lang="en-US" sz="1103" dirty="0" err="1">
                <a:solidFill>
                  <a:srgbClr val="080808"/>
                </a:solidFill>
                <a:latin typeface="Arial" panose="020B0604020202020204" pitchFamily="34" charset="0"/>
                <a:cs typeface="Arial" panose="020B0604020202020204" pitchFamily="34" charset="0"/>
              </a:rPr>
              <a:t>có</a:t>
            </a:r>
            <a:r>
              <a:rPr lang="en-US" sz="1103" dirty="0">
                <a:solidFill>
                  <a:srgbClr val="080808"/>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số</a:t>
            </a:r>
            <a:r>
              <a:rPr lang="en-US" sz="1103" b="1" dirty="0">
                <a:solidFill>
                  <a:srgbClr val="002C77"/>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tiền</a:t>
            </a:r>
            <a:r>
              <a:rPr lang="en-US" sz="1103" b="1" dirty="0">
                <a:solidFill>
                  <a:srgbClr val="002C77"/>
                </a:solidFill>
                <a:latin typeface="Arial" panose="020B0604020202020204" pitchFamily="34" charset="0"/>
                <a:cs typeface="Arial" panose="020B0604020202020204" pitchFamily="34" charset="0"/>
              </a:rPr>
              <a:t> bồi </a:t>
            </a:r>
            <a:r>
              <a:rPr lang="en-US" sz="1103" b="1" dirty="0" err="1">
                <a:solidFill>
                  <a:srgbClr val="002C77"/>
                </a:solidFill>
                <a:latin typeface="Arial" panose="020B0604020202020204" pitchFamily="34" charset="0"/>
                <a:cs typeface="Arial" panose="020B0604020202020204" pitchFamily="34" charset="0"/>
              </a:rPr>
              <a:t>thường</a:t>
            </a:r>
            <a:r>
              <a:rPr lang="en-US" sz="1103" b="1" dirty="0">
                <a:solidFill>
                  <a:srgbClr val="002C77"/>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dưới</a:t>
            </a:r>
            <a:r>
              <a:rPr lang="en-US" sz="1103" b="1" dirty="0">
                <a:solidFill>
                  <a:srgbClr val="002C77"/>
                </a:solidFill>
                <a:latin typeface="Arial" panose="020B0604020202020204" pitchFamily="34" charset="0"/>
                <a:cs typeface="Arial" panose="020B0604020202020204" pitchFamily="34" charset="0"/>
              </a:rPr>
              <a:t> 10 </a:t>
            </a:r>
            <a:r>
              <a:rPr lang="en-US" sz="1103" b="1" dirty="0" err="1">
                <a:solidFill>
                  <a:srgbClr val="002C77"/>
                </a:solidFill>
                <a:latin typeface="Arial" panose="020B0604020202020204" pitchFamily="34" charset="0"/>
                <a:cs typeface="Arial" panose="020B0604020202020204" pitchFamily="34" charset="0"/>
              </a:rPr>
              <a:t>triệu</a:t>
            </a:r>
            <a:r>
              <a:rPr lang="en-US" sz="1103" b="1" dirty="0">
                <a:solidFill>
                  <a:srgbClr val="002C77"/>
                </a:solidFill>
                <a:latin typeface="Arial" panose="020B0604020202020204" pitchFamily="34" charset="0"/>
                <a:cs typeface="Arial" panose="020B0604020202020204" pitchFamily="34" charset="0"/>
              </a:rPr>
              <a:t> </a:t>
            </a:r>
            <a:r>
              <a:rPr lang="vi-VN" sz="1103" dirty="0">
                <a:solidFill>
                  <a:srgbClr val="EE3D8B"/>
                </a:solidFill>
                <a:latin typeface="Arial" panose="020B0604020202020204" pitchFamily="34" charset="0"/>
                <a:cs typeface="Arial" panose="020B0604020202020204" pitchFamily="34" charset="0"/>
              </a:rPr>
              <a:t>được duyệt và bồi thường trực tiếp qua app</a:t>
            </a:r>
            <a:r>
              <a:rPr lang="en-US" sz="1103" dirty="0">
                <a:solidFill>
                  <a:srgbClr val="EE3D8B"/>
                </a:solidFill>
                <a:latin typeface="Arial" panose="020B0604020202020204" pitchFamily="34" charset="0"/>
                <a:cs typeface="Arial" panose="020B0604020202020204" pitchFamily="34" charset="0"/>
              </a:rPr>
              <a:t>, hồ sơ </a:t>
            </a:r>
            <a:r>
              <a:rPr lang="en-US" sz="1103" dirty="0" err="1">
                <a:solidFill>
                  <a:srgbClr val="EE3D8B"/>
                </a:solidFill>
                <a:latin typeface="Arial" panose="020B0604020202020204" pitchFamily="34" charset="0"/>
                <a:cs typeface="Arial" panose="020B0604020202020204" pitchFamily="34" charset="0"/>
              </a:rPr>
              <a:t>yêu</a:t>
            </a:r>
            <a:r>
              <a:rPr lang="en-US" sz="1103" dirty="0">
                <a:solidFill>
                  <a:srgbClr val="EE3D8B"/>
                </a:solidFill>
                <a:latin typeface="Arial" panose="020B0604020202020204" pitchFamily="34" charset="0"/>
                <a:cs typeface="Arial" panose="020B0604020202020204" pitchFamily="34" charset="0"/>
              </a:rPr>
              <a:t> </a:t>
            </a:r>
            <a:r>
              <a:rPr lang="en-US" sz="1103" dirty="0" err="1">
                <a:solidFill>
                  <a:srgbClr val="EE3D8B"/>
                </a:solidFill>
                <a:latin typeface="Arial" panose="020B0604020202020204" pitchFamily="34" charset="0"/>
                <a:cs typeface="Arial" panose="020B0604020202020204" pitchFamily="34" charset="0"/>
              </a:rPr>
              <a:t>cầu</a:t>
            </a:r>
            <a:r>
              <a:rPr lang="en-US" sz="1103" dirty="0">
                <a:solidFill>
                  <a:srgbClr val="EE3D8B"/>
                </a:solidFill>
                <a:latin typeface="Arial" panose="020B0604020202020204" pitchFamily="34" charset="0"/>
                <a:cs typeface="Arial" panose="020B0604020202020204" pitchFamily="34" charset="0"/>
              </a:rPr>
              <a:t> bồi </a:t>
            </a:r>
            <a:r>
              <a:rPr lang="en-US" sz="1103" dirty="0" err="1">
                <a:solidFill>
                  <a:srgbClr val="EE3D8B"/>
                </a:solidFill>
                <a:latin typeface="Arial" panose="020B0604020202020204" pitchFamily="34" charset="0"/>
                <a:cs typeface="Arial" panose="020B0604020202020204" pitchFamily="34" charset="0"/>
              </a:rPr>
              <a:t>thường</a:t>
            </a:r>
            <a:r>
              <a:rPr lang="en-US" sz="1103" dirty="0">
                <a:solidFill>
                  <a:srgbClr val="EE3D8B"/>
                </a:solidFill>
                <a:latin typeface="Arial" panose="020B0604020202020204" pitchFamily="34" charset="0"/>
                <a:cs typeface="Arial" panose="020B0604020202020204" pitchFamily="34" charset="0"/>
              </a:rPr>
              <a:t> bao </a:t>
            </a:r>
            <a:r>
              <a:rPr lang="en-US" sz="1103" dirty="0" err="1">
                <a:solidFill>
                  <a:srgbClr val="EE3D8B"/>
                </a:solidFill>
                <a:latin typeface="Arial" panose="020B0604020202020204" pitchFamily="34" charset="0"/>
                <a:cs typeface="Arial" panose="020B0604020202020204" pitchFamily="34" charset="0"/>
              </a:rPr>
              <a:t>gồm</a:t>
            </a:r>
            <a:r>
              <a:rPr lang="en-US" sz="1103" dirty="0">
                <a:solidFill>
                  <a:srgbClr val="EE3D8B"/>
                </a:solidFill>
                <a:latin typeface="Arial" panose="020B0604020202020204" pitchFamily="34" charset="0"/>
                <a:cs typeface="Arial" panose="020B0604020202020204" pitchFamily="34" charset="0"/>
              </a:rPr>
              <a:t>: </a:t>
            </a:r>
            <a:endParaRPr lang="en-US" sz="1103" b="1" dirty="0">
              <a:solidFill>
                <a:srgbClr val="002C77"/>
              </a:solidFill>
              <a:latin typeface="Arial" panose="020B0604020202020204" pitchFamily="34" charset="0"/>
              <a:cs typeface="Arial" panose="020B0604020202020204" pitchFamily="34" charset="0"/>
            </a:endParaRPr>
          </a:p>
          <a:p>
            <a:pPr algn="l" defTabSz="720181" fontAlgn="auto">
              <a:lnSpc>
                <a:spcPct val="100000"/>
              </a:lnSpc>
              <a:spcBef>
                <a:spcPts val="0"/>
              </a:spcBef>
              <a:spcAft>
                <a:spcPts val="0"/>
              </a:spcAft>
            </a:pPr>
            <a:r>
              <a:rPr lang="en-US" sz="1103" dirty="0">
                <a:solidFill>
                  <a:srgbClr val="080808"/>
                </a:solidFill>
                <a:latin typeface="Arial" panose="020B0604020202020204" pitchFamily="34" charset="0"/>
                <a:cs typeface="Arial" panose="020B0604020202020204" pitchFamily="34" charset="0"/>
              </a:rPr>
              <a:t>- Hóa </a:t>
            </a:r>
            <a:r>
              <a:rPr lang="en-US" sz="1103" dirty="0" err="1">
                <a:solidFill>
                  <a:srgbClr val="080808"/>
                </a:solidFill>
                <a:latin typeface="Arial" panose="020B0604020202020204" pitchFamily="34" charset="0"/>
                <a:cs typeface="Arial" panose="020B0604020202020204" pitchFamily="34" charset="0"/>
              </a:rPr>
              <a:t>đơn</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điện</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tử</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chuyển</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đổi</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có</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đường</a:t>
            </a:r>
            <a:r>
              <a:rPr lang="en-US" sz="1103" dirty="0">
                <a:solidFill>
                  <a:srgbClr val="080808"/>
                </a:solidFill>
                <a:latin typeface="Arial" panose="020B0604020202020204" pitchFamily="34" charset="0"/>
                <a:cs typeface="Arial" panose="020B0604020202020204" pitchFamily="34" charset="0"/>
              </a:rPr>
              <a:t> link </a:t>
            </a:r>
            <a:r>
              <a:rPr lang="en-US" sz="1103" dirty="0" err="1">
                <a:solidFill>
                  <a:srgbClr val="080808"/>
                </a:solidFill>
                <a:latin typeface="Arial" panose="020B0604020202020204" pitchFamily="34" charset="0"/>
                <a:cs typeface="Arial" panose="020B0604020202020204" pitchFamily="34" charset="0"/>
              </a:rPr>
              <a:t>và</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mã</a:t>
            </a:r>
            <a:r>
              <a:rPr lang="en-US" sz="1103" dirty="0">
                <a:solidFill>
                  <a:srgbClr val="080808"/>
                </a:solidFill>
                <a:latin typeface="Arial" panose="020B0604020202020204" pitchFamily="34" charset="0"/>
                <a:cs typeface="Arial" panose="020B0604020202020204" pitchFamily="34" charset="0"/>
              </a:rPr>
              <a:t> tra </a:t>
            </a:r>
            <a:r>
              <a:rPr lang="en-US" sz="1103" dirty="0" err="1">
                <a:solidFill>
                  <a:srgbClr val="080808"/>
                </a:solidFill>
                <a:latin typeface="Arial" panose="020B0604020202020204" pitchFamily="34" charset="0"/>
                <a:cs typeface="Arial" panose="020B0604020202020204" pitchFamily="34" charset="0"/>
              </a:rPr>
              <a:t>cứu</a:t>
            </a:r>
            <a:r>
              <a:rPr lang="en-US" sz="1103" dirty="0">
                <a:solidFill>
                  <a:srgbClr val="080808"/>
                </a:solidFill>
                <a:latin typeface="Arial" panose="020B0604020202020204" pitchFamily="34" charset="0"/>
                <a:cs typeface="Arial" panose="020B0604020202020204" pitchFamily="34" charset="0"/>
              </a:rPr>
              <a:t>)</a:t>
            </a:r>
          </a:p>
          <a:p>
            <a:pPr algn="l" defTabSz="720181" fontAlgn="auto">
              <a:lnSpc>
                <a:spcPct val="100000"/>
              </a:lnSpc>
              <a:spcBef>
                <a:spcPts val="0"/>
              </a:spcBef>
              <a:spcAft>
                <a:spcPts val="0"/>
              </a:spcAft>
            </a:pP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Chứng</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từ</a:t>
            </a:r>
            <a:r>
              <a:rPr lang="en-US" sz="1103" dirty="0">
                <a:solidFill>
                  <a:srgbClr val="080808"/>
                </a:solidFill>
                <a:latin typeface="Arial" panose="020B0604020202020204" pitchFamily="34" charset="0"/>
                <a:cs typeface="Arial" panose="020B0604020202020204" pitchFamily="34" charset="0"/>
              </a:rPr>
              <a:t> y </a:t>
            </a:r>
            <a:r>
              <a:rPr lang="en-US" sz="1103" dirty="0" err="1">
                <a:solidFill>
                  <a:srgbClr val="080808"/>
                </a:solidFill>
                <a:latin typeface="Arial" panose="020B0604020202020204" pitchFamily="34" charset="0"/>
                <a:cs typeface="Arial" panose="020B0604020202020204" pitchFamily="34" charset="0"/>
              </a:rPr>
              <a:t>tế</a:t>
            </a:r>
            <a:r>
              <a:rPr lang="en-US" sz="1103" dirty="0">
                <a:solidFill>
                  <a:srgbClr val="080808"/>
                </a:solidFill>
                <a:latin typeface="Arial" panose="020B0604020202020204" pitchFamily="34" charset="0"/>
                <a:cs typeface="Arial" panose="020B0604020202020204" pitchFamily="34" charset="0"/>
              </a:rPr>
              <a:t>: </a:t>
            </a:r>
            <a:r>
              <a:rPr lang="vi-VN" sz="1103" dirty="0">
                <a:solidFill>
                  <a:srgbClr val="EE3D8B"/>
                </a:solidFill>
                <a:latin typeface="Arial" panose="020B0604020202020204" pitchFamily="34" charset="0"/>
                <a:cs typeface="Arial" panose="020B0604020202020204" pitchFamily="34" charset="0"/>
              </a:rPr>
              <a:t>với các ảnh hồ sơ hợp lệ</a:t>
            </a:r>
            <a:r>
              <a:rPr lang="en-US" sz="1103" dirty="0">
                <a:solidFill>
                  <a:srgbClr val="EE3D8B"/>
                </a:solidFill>
                <a:latin typeface="Arial" panose="020B0604020202020204" pitchFamily="34" charset="0"/>
                <a:cs typeface="Arial" panose="020B0604020202020204" pitchFamily="34" charset="0"/>
              </a:rPr>
              <a:t>, </a:t>
            </a:r>
            <a:r>
              <a:rPr lang="en-US" sz="1103" dirty="0" err="1">
                <a:solidFill>
                  <a:srgbClr val="EE3D8B"/>
                </a:solidFill>
                <a:latin typeface="Arial" panose="020B0604020202020204" pitchFamily="34" charset="0"/>
                <a:cs typeface="Arial" panose="020B0604020202020204" pitchFamily="34" charset="0"/>
              </a:rPr>
              <a:t>rõ</a:t>
            </a:r>
            <a:r>
              <a:rPr lang="en-US" sz="1103" dirty="0">
                <a:solidFill>
                  <a:srgbClr val="EE3D8B"/>
                </a:solidFill>
                <a:latin typeface="Arial" panose="020B0604020202020204" pitchFamily="34" charset="0"/>
                <a:cs typeface="Arial" panose="020B0604020202020204" pitchFamily="34" charset="0"/>
              </a:rPr>
              <a:t> </a:t>
            </a:r>
            <a:r>
              <a:rPr lang="en-US" sz="1103" dirty="0" err="1">
                <a:solidFill>
                  <a:srgbClr val="EE3D8B"/>
                </a:solidFill>
                <a:latin typeface="Arial" panose="020B0604020202020204" pitchFamily="34" charset="0"/>
                <a:cs typeface="Arial" panose="020B0604020202020204" pitchFamily="34" charset="0"/>
              </a:rPr>
              <a:t>ràng</a:t>
            </a:r>
            <a:endParaRPr lang="en-US" sz="1103" dirty="0">
              <a:solidFill>
                <a:srgbClr val="EE3D8B"/>
              </a:solidFill>
              <a:latin typeface="Arial" panose="020B0604020202020204" pitchFamily="34" charset="0"/>
              <a:cs typeface="Arial" panose="020B0604020202020204" pitchFamily="34" charset="0"/>
            </a:endParaRPr>
          </a:p>
          <a:p>
            <a:pPr algn="l" defTabSz="720181" fontAlgn="auto">
              <a:lnSpc>
                <a:spcPct val="100000"/>
              </a:lnSpc>
              <a:spcBef>
                <a:spcPts val="0"/>
              </a:spcBef>
              <a:spcAft>
                <a:spcPts val="0"/>
              </a:spcAft>
            </a:pPr>
            <a:r>
              <a:rPr lang="en-US" sz="1103" i="1" dirty="0">
                <a:solidFill>
                  <a:srgbClr val="080808"/>
                </a:solidFill>
                <a:latin typeface="Arial" panose="020B0604020202020204" pitchFamily="34" charset="0"/>
                <a:cs typeface="Arial" panose="020B0604020202020204" pitchFamily="34" charset="0"/>
              </a:rPr>
              <a:t>(</a:t>
            </a:r>
            <a:r>
              <a:rPr lang="en-US" sz="1103" i="1" dirty="0" err="1">
                <a:solidFill>
                  <a:srgbClr val="080808"/>
                </a:solidFill>
                <a:latin typeface="Arial" panose="020B0604020202020204" pitchFamily="34" charset="0"/>
                <a:cs typeface="Arial" panose="020B0604020202020204" pitchFamily="34" charset="0"/>
              </a:rPr>
              <a:t>Khi</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đó</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bạn</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không</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cần</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phải</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nộp</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hồ</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sơ</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bản</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gốc</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về</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cho</a:t>
            </a:r>
            <a:r>
              <a:rPr lang="en-US" sz="1103" i="1" dirty="0">
                <a:solidFill>
                  <a:srgbClr val="080808"/>
                </a:solidFill>
                <a:latin typeface="Arial" panose="020B0604020202020204" pitchFamily="34" charset="0"/>
                <a:cs typeface="Arial" panose="020B0604020202020204" pitchFamily="34" charset="0"/>
              </a:rPr>
              <a:t> Bảo Việt</a:t>
            </a:r>
            <a:r>
              <a:rPr lang="en-US" sz="1103" dirty="0">
                <a:solidFill>
                  <a:srgbClr val="080808"/>
                </a:solidFill>
                <a:latin typeface="Arial" panose="020B0604020202020204" pitchFamily="34" charset="0"/>
                <a:cs typeface="Arial" panose="020B0604020202020204" pitchFamily="34" charset="0"/>
              </a:rPr>
              <a:t>)</a:t>
            </a:r>
          </a:p>
          <a:p>
            <a:pPr marL="135034" indent="-135034" algn="l" defTabSz="720181" fontAlgn="auto">
              <a:lnSpc>
                <a:spcPct val="100000"/>
              </a:lnSpc>
              <a:spcBef>
                <a:spcPts val="0"/>
              </a:spcBef>
              <a:spcAft>
                <a:spcPts val="0"/>
              </a:spcAft>
              <a:buFont typeface="Wingdings" panose="05000000000000000000" pitchFamily="2" charset="2"/>
              <a:buChar char="§"/>
            </a:pPr>
            <a:endParaRPr lang="en-US" sz="1103" dirty="0">
              <a:solidFill>
                <a:srgbClr val="080808"/>
              </a:solidFill>
              <a:latin typeface="Arial" panose="020B0604020202020204" pitchFamily="34" charset="0"/>
              <a:cs typeface="Arial" panose="020B0604020202020204" pitchFamily="34" charset="0"/>
            </a:endParaRPr>
          </a:p>
          <a:p>
            <a:pPr marL="135034" indent="-135034" algn="l" defTabSz="720181" fontAlgn="auto">
              <a:lnSpc>
                <a:spcPct val="100000"/>
              </a:lnSpc>
              <a:spcBef>
                <a:spcPts val="0"/>
              </a:spcBef>
              <a:spcAft>
                <a:spcPts val="0"/>
              </a:spcAft>
              <a:buFont typeface="Wingdings" panose="05000000000000000000" pitchFamily="2" charset="2"/>
              <a:buChar char="§"/>
            </a:pPr>
            <a:r>
              <a:rPr lang="en-US" sz="1103" dirty="0" err="1">
                <a:solidFill>
                  <a:srgbClr val="080808"/>
                </a:solidFill>
                <a:latin typeface="Arial" panose="020B0604020202020204" pitchFamily="34" charset="0"/>
                <a:cs typeface="Arial" panose="020B0604020202020204" pitchFamily="34" charset="0"/>
              </a:rPr>
              <a:t>Với</a:t>
            </a:r>
            <a:r>
              <a:rPr lang="en-US" sz="1103" dirty="0">
                <a:solidFill>
                  <a:srgbClr val="080808"/>
                </a:solidFill>
                <a:latin typeface="Arial" panose="020B0604020202020204" pitchFamily="34" charset="0"/>
                <a:cs typeface="Arial" panose="020B0604020202020204" pitchFamily="34" charset="0"/>
              </a:rPr>
              <a:t> hồ sơ </a:t>
            </a:r>
            <a:r>
              <a:rPr lang="en-US" sz="1103" dirty="0" err="1">
                <a:solidFill>
                  <a:srgbClr val="080808"/>
                </a:solidFill>
                <a:latin typeface="Arial" panose="020B0604020202020204" pitchFamily="34" charset="0"/>
                <a:cs typeface="Arial" panose="020B0604020202020204" pitchFamily="34" charset="0"/>
              </a:rPr>
              <a:t>có</a:t>
            </a:r>
            <a:r>
              <a:rPr lang="en-US" sz="1103" dirty="0">
                <a:solidFill>
                  <a:srgbClr val="080808"/>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số</a:t>
            </a:r>
            <a:r>
              <a:rPr lang="en-US" sz="1103" b="1" dirty="0">
                <a:solidFill>
                  <a:srgbClr val="002C77"/>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tiền</a:t>
            </a:r>
            <a:r>
              <a:rPr lang="en-US" sz="1103" b="1" dirty="0">
                <a:solidFill>
                  <a:srgbClr val="002C77"/>
                </a:solidFill>
                <a:latin typeface="Arial" panose="020B0604020202020204" pitchFamily="34" charset="0"/>
                <a:cs typeface="Arial" panose="020B0604020202020204" pitchFamily="34" charset="0"/>
              </a:rPr>
              <a:t> bồi </a:t>
            </a:r>
            <a:r>
              <a:rPr lang="en-US" sz="1103" b="1" dirty="0" err="1">
                <a:solidFill>
                  <a:srgbClr val="002C77"/>
                </a:solidFill>
                <a:latin typeface="Arial" panose="020B0604020202020204" pitchFamily="34" charset="0"/>
                <a:cs typeface="Arial" panose="020B0604020202020204" pitchFamily="34" charset="0"/>
              </a:rPr>
              <a:t>thường</a:t>
            </a:r>
            <a:r>
              <a:rPr lang="en-US" sz="1103" b="1" dirty="0">
                <a:solidFill>
                  <a:srgbClr val="002C77"/>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trên</a:t>
            </a:r>
            <a:r>
              <a:rPr lang="en-US" sz="1103" b="1" dirty="0">
                <a:solidFill>
                  <a:srgbClr val="002C77"/>
                </a:solidFill>
                <a:latin typeface="Arial" panose="020B0604020202020204" pitchFamily="34" charset="0"/>
                <a:cs typeface="Arial" panose="020B0604020202020204" pitchFamily="34" charset="0"/>
              </a:rPr>
              <a:t> 10 </a:t>
            </a:r>
            <a:r>
              <a:rPr lang="en-US" sz="1103" b="1" dirty="0" err="1">
                <a:solidFill>
                  <a:srgbClr val="002C77"/>
                </a:solidFill>
                <a:latin typeface="Arial" panose="020B0604020202020204" pitchFamily="34" charset="0"/>
                <a:cs typeface="Arial" panose="020B0604020202020204" pitchFamily="34" charset="0"/>
              </a:rPr>
              <a:t>triệu</a:t>
            </a:r>
            <a:r>
              <a:rPr lang="en-US" sz="1103" b="1" dirty="0">
                <a:solidFill>
                  <a:srgbClr val="080808"/>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hoặc</a:t>
            </a:r>
            <a:r>
              <a:rPr lang="en-US" sz="1103" b="1" dirty="0">
                <a:solidFill>
                  <a:srgbClr val="002C77"/>
                </a:solidFill>
                <a:latin typeface="Arial" panose="020B0604020202020204" pitchFamily="34" charset="0"/>
                <a:cs typeface="Arial" panose="020B0604020202020204" pitchFamily="34" charset="0"/>
              </a:rPr>
              <a:t> hồ sơ </a:t>
            </a:r>
            <a:r>
              <a:rPr lang="en-US" sz="1103" b="1" dirty="0" err="1">
                <a:solidFill>
                  <a:srgbClr val="002C77"/>
                </a:solidFill>
                <a:latin typeface="Arial" panose="020B0604020202020204" pitchFamily="34" charset="0"/>
                <a:cs typeface="Arial" panose="020B0604020202020204" pitchFamily="34" charset="0"/>
              </a:rPr>
              <a:t>không</a:t>
            </a:r>
            <a:r>
              <a:rPr lang="en-US" sz="1103" b="1" dirty="0">
                <a:solidFill>
                  <a:srgbClr val="002C77"/>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có</a:t>
            </a:r>
            <a:r>
              <a:rPr lang="en-US" sz="1103" b="1" dirty="0">
                <a:solidFill>
                  <a:srgbClr val="002C77"/>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hóa</a:t>
            </a:r>
            <a:r>
              <a:rPr lang="en-US" sz="1103" b="1" dirty="0">
                <a:solidFill>
                  <a:srgbClr val="002C77"/>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đơn</a:t>
            </a:r>
            <a:r>
              <a:rPr lang="en-US" sz="1103" b="1" dirty="0">
                <a:solidFill>
                  <a:srgbClr val="002C77"/>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điện</a:t>
            </a:r>
            <a:r>
              <a:rPr lang="en-US" sz="1103" b="1" dirty="0">
                <a:solidFill>
                  <a:srgbClr val="002C77"/>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tử</a:t>
            </a:r>
            <a:r>
              <a:rPr lang="en-US" sz="1103" b="1" dirty="0">
                <a:solidFill>
                  <a:srgbClr val="002C77"/>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chuyển</a:t>
            </a:r>
            <a:r>
              <a:rPr lang="en-US" sz="1103" b="1" dirty="0">
                <a:solidFill>
                  <a:srgbClr val="002C77"/>
                </a:solidFill>
                <a:latin typeface="Arial" panose="020B0604020202020204" pitchFamily="34" charset="0"/>
                <a:cs typeface="Arial" panose="020B0604020202020204" pitchFamily="34" charset="0"/>
              </a:rPr>
              <a:t> </a:t>
            </a:r>
            <a:r>
              <a:rPr lang="en-US" sz="1103" b="1" dirty="0" err="1">
                <a:solidFill>
                  <a:srgbClr val="002C77"/>
                </a:solidFill>
                <a:latin typeface="Arial" panose="020B0604020202020204" pitchFamily="34" charset="0"/>
                <a:cs typeface="Arial" panose="020B0604020202020204" pitchFamily="34" charset="0"/>
              </a:rPr>
              <a:t>đồi</a:t>
            </a:r>
            <a:r>
              <a:rPr lang="en-US" sz="1103" b="1" dirty="0">
                <a:solidFill>
                  <a:srgbClr val="080808"/>
                </a:solidFill>
                <a:latin typeface="Arial" panose="020B0604020202020204" pitchFamily="34" charset="0"/>
                <a:cs typeface="Arial" panose="020B0604020202020204" pitchFamily="34" charset="0"/>
              </a:rPr>
              <a:t>:</a:t>
            </a:r>
            <a:r>
              <a:rPr lang="en-US" sz="1103" dirty="0">
                <a:solidFill>
                  <a:srgbClr val="080808"/>
                </a:solidFill>
                <a:latin typeface="Arial" panose="020B0604020202020204" pitchFamily="34" charset="0"/>
                <a:cs typeface="Arial" panose="020B0604020202020204" pitchFamily="34" charset="0"/>
              </a:rPr>
              <a:t> Tính </a:t>
            </a:r>
            <a:r>
              <a:rPr lang="en-US" sz="1103" dirty="0" err="1">
                <a:solidFill>
                  <a:srgbClr val="080808"/>
                </a:solidFill>
                <a:latin typeface="Arial" panose="020B0604020202020204" pitchFamily="34" charset="0"/>
                <a:cs typeface="Arial" panose="020B0604020202020204" pitchFamily="34" charset="0"/>
              </a:rPr>
              <a:t>năng</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này</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cung</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cấp</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dịch</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vụ</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kiểm</a:t>
            </a:r>
            <a:r>
              <a:rPr lang="en-US" sz="1103" dirty="0">
                <a:solidFill>
                  <a:srgbClr val="080808"/>
                </a:solidFill>
                <a:latin typeface="Arial" panose="020B0604020202020204" pitchFamily="34" charset="0"/>
                <a:cs typeface="Arial" panose="020B0604020202020204" pitchFamily="34" charset="0"/>
              </a:rPr>
              <a:t> tra hồ sơ </a:t>
            </a:r>
            <a:r>
              <a:rPr lang="en-US" sz="1103" dirty="0" err="1">
                <a:solidFill>
                  <a:srgbClr val="080808"/>
                </a:solidFill>
                <a:latin typeface="Arial" panose="020B0604020202020204" pitchFamily="34" charset="0"/>
                <a:cs typeface="Arial" panose="020B0604020202020204" pitchFamily="34" charset="0"/>
              </a:rPr>
              <a:t>trước</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khi</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gửi</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bản</a:t>
            </a:r>
            <a:r>
              <a:rPr lang="en-US" sz="1103" dirty="0">
                <a:solidFill>
                  <a:srgbClr val="080808"/>
                </a:solidFill>
                <a:latin typeface="Arial" panose="020B0604020202020204" pitchFamily="34" charset="0"/>
                <a:cs typeface="Arial" panose="020B0604020202020204" pitchFamily="34" charset="0"/>
              </a:rPr>
              <a:t> </a:t>
            </a:r>
            <a:r>
              <a:rPr lang="en-US" sz="1103" dirty="0" err="1">
                <a:solidFill>
                  <a:srgbClr val="080808"/>
                </a:solidFill>
                <a:latin typeface="Arial" panose="020B0604020202020204" pitchFamily="34" charset="0"/>
                <a:cs typeface="Arial" panose="020B0604020202020204" pitchFamily="34" charset="0"/>
              </a:rPr>
              <a:t>gốc</a:t>
            </a:r>
            <a:r>
              <a:rPr lang="en-US" sz="1103" dirty="0">
                <a:solidFill>
                  <a:srgbClr val="080808"/>
                </a:solidFill>
                <a:latin typeface="Arial" panose="020B0604020202020204" pitchFamily="34" charset="0"/>
                <a:cs typeface="Arial" panose="020B0604020202020204" pitchFamily="34" charset="0"/>
              </a:rPr>
              <a:t> cho Bảo Việt thanh </a:t>
            </a:r>
            <a:r>
              <a:rPr lang="en-US" sz="1103" dirty="0" err="1">
                <a:solidFill>
                  <a:srgbClr val="080808"/>
                </a:solidFill>
                <a:latin typeface="Arial" panose="020B0604020202020204" pitchFamily="34" charset="0"/>
                <a:cs typeface="Arial" panose="020B0604020202020204" pitchFamily="34" charset="0"/>
              </a:rPr>
              <a:t>toán</a:t>
            </a:r>
            <a:r>
              <a:rPr lang="en-US" sz="1103" dirty="0">
                <a:solidFill>
                  <a:srgbClr val="080808"/>
                </a:solidFill>
                <a:latin typeface="Arial" panose="020B0604020202020204" pitchFamily="34" charset="0"/>
                <a:cs typeface="Arial" panose="020B0604020202020204" pitchFamily="34" charset="0"/>
              </a:rPr>
              <a:t> b</a:t>
            </a:r>
            <a:r>
              <a:rPr lang="vi-VN" sz="1103" dirty="0" err="1">
                <a:solidFill>
                  <a:srgbClr val="080808"/>
                </a:solidFill>
                <a:latin typeface="Arial" panose="020B0604020202020204" pitchFamily="34" charset="0"/>
                <a:cs typeface="Arial" panose="020B0604020202020204" pitchFamily="34" charset="0"/>
              </a:rPr>
              <a:t>ồi</a:t>
            </a:r>
            <a:r>
              <a:rPr lang="vi-VN" sz="1103" dirty="0">
                <a:solidFill>
                  <a:srgbClr val="080808"/>
                </a:solidFill>
                <a:latin typeface="Arial" panose="020B0604020202020204" pitchFamily="34" charset="0"/>
                <a:cs typeface="Arial" panose="020B0604020202020204" pitchFamily="34" charset="0"/>
              </a:rPr>
              <a:t> </a:t>
            </a:r>
            <a:r>
              <a:rPr lang="vi-VN" sz="1103" dirty="0" err="1">
                <a:solidFill>
                  <a:srgbClr val="080808"/>
                </a:solidFill>
                <a:latin typeface="Arial" panose="020B0604020202020204" pitchFamily="34" charset="0"/>
                <a:cs typeface="Arial" panose="020B0604020202020204" pitchFamily="34" charset="0"/>
              </a:rPr>
              <a:t>thường</a:t>
            </a:r>
            <a:r>
              <a:rPr lang="en-US" sz="1103" dirty="0">
                <a:solidFill>
                  <a:srgbClr val="080808"/>
                </a:solidFill>
                <a:latin typeface="Arial" panose="020B0604020202020204" pitchFamily="34" charset="0"/>
                <a:cs typeface="Arial" panose="020B0604020202020204" pitchFamily="34" charset="0"/>
              </a:rPr>
              <a:t> </a:t>
            </a:r>
          </a:p>
          <a:p>
            <a:pPr algn="l" defTabSz="720181" fontAlgn="auto">
              <a:lnSpc>
                <a:spcPct val="100000"/>
              </a:lnSpc>
              <a:spcBef>
                <a:spcPts val="0"/>
              </a:spcBef>
              <a:spcAft>
                <a:spcPts val="0"/>
              </a:spcAft>
            </a:pPr>
            <a:r>
              <a:rPr lang="en-US" sz="1103" i="1" dirty="0">
                <a:solidFill>
                  <a:srgbClr val="080808"/>
                </a:solidFill>
                <a:latin typeface="Arial" panose="020B0604020202020204" pitchFamily="34" charset="0"/>
                <a:cs typeface="Arial" panose="020B0604020202020204" pitchFamily="34" charset="0"/>
              </a:rPr>
              <a:t>(Sau </a:t>
            </a:r>
            <a:r>
              <a:rPr lang="en-US" sz="1103" i="1" dirty="0" err="1">
                <a:solidFill>
                  <a:srgbClr val="080808"/>
                </a:solidFill>
                <a:latin typeface="Arial" panose="020B0604020202020204" pitchFamily="34" charset="0"/>
                <a:cs typeface="Arial" panose="020B0604020202020204" pitchFamily="34" charset="0"/>
              </a:rPr>
              <a:t>khi</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đã</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kiểm</a:t>
            </a:r>
            <a:r>
              <a:rPr lang="en-US" sz="1103" i="1" dirty="0">
                <a:solidFill>
                  <a:srgbClr val="080808"/>
                </a:solidFill>
                <a:latin typeface="Arial" panose="020B0604020202020204" pitchFamily="34" charset="0"/>
                <a:cs typeface="Arial" panose="020B0604020202020204" pitchFamily="34" charset="0"/>
              </a:rPr>
              <a:t> tra </a:t>
            </a:r>
            <a:r>
              <a:rPr lang="en-US" sz="1103" i="1" dirty="0" err="1">
                <a:solidFill>
                  <a:srgbClr val="080808"/>
                </a:solidFill>
                <a:latin typeface="Arial" panose="020B0604020202020204" pitchFamily="34" charset="0"/>
                <a:cs typeface="Arial" panose="020B0604020202020204" pitchFamily="34" charset="0"/>
              </a:rPr>
              <a:t>hoàn</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tất</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bạn</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cần</a:t>
            </a:r>
            <a:r>
              <a:rPr lang="en-US" sz="1103" i="1" dirty="0">
                <a:solidFill>
                  <a:srgbClr val="080808"/>
                </a:solidFill>
                <a:latin typeface="Arial" panose="020B0604020202020204" pitchFamily="34" charset="0"/>
                <a:cs typeface="Arial" panose="020B0604020202020204" pitchFamily="34" charset="0"/>
              </a:rPr>
              <a:t> </a:t>
            </a:r>
            <a:r>
              <a:rPr lang="en-US" sz="1103" i="1" dirty="0">
                <a:solidFill>
                  <a:srgbClr val="0070C0"/>
                </a:solidFill>
                <a:latin typeface="Arial" panose="020B0604020202020204" pitchFamily="34" charset="0"/>
                <a:cs typeface="Arial" panose="020B0604020202020204" pitchFamily="34" charset="0"/>
              </a:rPr>
              <a:t>in claim form </a:t>
            </a:r>
            <a:r>
              <a:rPr lang="en-US" sz="1103" i="1" dirty="0" err="1">
                <a:solidFill>
                  <a:srgbClr val="080808"/>
                </a:solidFill>
                <a:latin typeface="Arial" panose="020B0604020202020204" pitchFamily="34" charset="0"/>
                <a:cs typeface="Arial" panose="020B0604020202020204" pitchFamily="34" charset="0"/>
              </a:rPr>
              <a:t>từ</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ứng</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dụng</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để</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ký</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và</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gửi</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kèm</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các</a:t>
            </a:r>
            <a:r>
              <a:rPr lang="en-US" sz="1103" i="1" dirty="0">
                <a:solidFill>
                  <a:srgbClr val="080808"/>
                </a:solidFill>
                <a:latin typeface="Arial" panose="020B0604020202020204" pitchFamily="34" charset="0"/>
                <a:cs typeface="Arial" panose="020B0604020202020204" pitchFamily="34" charset="0"/>
              </a:rPr>
              <a:t> hồ sơ </a:t>
            </a:r>
            <a:r>
              <a:rPr lang="en-US" sz="1103" i="1" dirty="0" err="1">
                <a:solidFill>
                  <a:srgbClr val="080808"/>
                </a:solidFill>
                <a:latin typeface="Arial" panose="020B0604020202020204" pitchFamily="34" charset="0"/>
                <a:cs typeface="Arial" panose="020B0604020202020204" pitchFamily="34" charset="0"/>
              </a:rPr>
              <a:t>bản</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gốc</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đã</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kiểm</a:t>
            </a:r>
            <a:r>
              <a:rPr lang="en-US" sz="1103" i="1" dirty="0">
                <a:solidFill>
                  <a:srgbClr val="080808"/>
                </a:solidFill>
                <a:latin typeface="Arial" panose="020B0604020202020204" pitchFamily="34" charset="0"/>
                <a:cs typeface="Arial" panose="020B0604020202020204" pitchFamily="34" charset="0"/>
              </a:rPr>
              <a:t> tra </a:t>
            </a:r>
            <a:r>
              <a:rPr lang="en-US" sz="1103" i="1" dirty="0" err="1">
                <a:solidFill>
                  <a:srgbClr val="080808"/>
                </a:solidFill>
                <a:latin typeface="Arial" panose="020B0604020202020204" pitchFamily="34" charset="0"/>
                <a:cs typeface="Arial" panose="020B0604020202020204" pitchFamily="34" charset="0"/>
              </a:rPr>
              <a:t>đến</a:t>
            </a:r>
            <a:r>
              <a:rPr lang="en-US" sz="1103" i="1" dirty="0">
                <a:solidFill>
                  <a:srgbClr val="080808"/>
                </a:solidFill>
                <a:latin typeface="Arial" panose="020B0604020202020204" pitchFamily="34" charset="0"/>
                <a:cs typeface="Arial" panose="020B0604020202020204" pitchFamily="34" charset="0"/>
              </a:rPr>
              <a:t> </a:t>
            </a:r>
            <a:r>
              <a:rPr lang="en-US" sz="1103" i="1" dirty="0" err="1">
                <a:solidFill>
                  <a:srgbClr val="080808"/>
                </a:solidFill>
                <a:latin typeface="Arial" panose="020B0604020202020204" pitchFamily="34" charset="0"/>
                <a:cs typeface="Arial" panose="020B0604020202020204" pitchFamily="34" charset="0"/>
              </a:rPr>
              <a:t>Bảo</a:t>
            </a:r>
            <a:r>
              <a:rPr lang="en-US" sz="1103" i="1" dirty="0">
                <a:solidFill>
                  <a:srgbClr val="080808"/>
                </a:solidFill>
                <a:latin typeface="Arial" panose="020B0604020202020204" pitchFamily="34" charset="0"/>
                <a:cs typeface="Arial" panose="020B0604020202020204" pitchFamily="34" charset="0"/>
              </a:rPr>
              <a:t> Việt </a:t>
            </a:r>
            <a:r>
              <a:rPr lang="en-US" sz="1103" i="1" dirty="0" err="1">
                <a:solidFill>
                  <a:srgbClr val="080808"/>
                </a:solidFill>
                <a:latin typeface="Arial" panose="020B0604020202020204" pitchFamily="34" charset="0"/>
                <a:cs typeface="Arial" panose="020B0604020202020204" pitchFamily="34" charset="0"/>
              </a:rPr>
              <a:t>để</a:t>
            </a:r>
            <a:r>
              <a:rPr lang="en-US" sz="1103" i="1" dirty="0">
                <a:solidFill>
                  <a:srgbClr val="080808"/>
                </a:solidFill>
                <a:latin typeface="Arial" panose="020B0604020202020204" pitchFamily="34" charset="0"/>
                <a:cs typeface="Arial" panose="020B0604020202020204" pitchFamily="34" charset="0"/>
              </a:rPr>
              <a:t> nhận chi </a:t>
            </a:r>
            <a:r>
              <a:rPr lang="en-US" sz="1103" i="1" dirty="0" err="1">
                <a:solidFill>
                  <a:srgbClr val="080808"/>
                </a:solidFill>
                <a:latin typeface="Arial" panose="020B0604020202020204" pitchFamily="34" charset="0"/>
                <a:cs typeface="Arial" panose="020B0604020202020204" pitchFamily="34" charset="0"/>
              </a:rPr>
              <a:t>trả</a:t>
            </a:r>
            <a:r>
              <a:rPr lang="en-US" sz="1103" i="1" dirty="0">
                <a:solidFill>
                  <a:srgbClr val="080808"/>
                </a:solidFill>
                <a:latin typeface="Arial" panose="020B0604020202020204" pitchFamily="34" charset="0"/>
                <a:cs typeface="Arial" panose="020B0604020202020204" pitchFamily="34" charset="0"/>
              </a:rPr>
              <a:t> b</a:t>
            </a:r>
            <a:r>
              <a:rPr lang="vi-VN" sz="1103" i="1" dirty="0" err="1">
                <a:solidFill>
                  <a:srgbClr val="080808"/>
                </a:solidFill>
                <a:latin typeface="Arial" panose="020B0604020202020204" pitchFamily="34" charset="0"/>
                <a:cs typeface="Arial" panose="020B0604020202020204" pitchFamily="34" charset="0"/>
              </a:rPr>
              <a:t>ồi</a:t>
            </a:r>
            <a:r>
              <a:rPr lang="vi-VN" sz="1103" i="1" dirty="0">
                <a:solidFill>
                  <a:srgbClr val="080808"/>
                </a:solidFill>
                <a:latin typeface="Arial" panose="020B0604020202020204" pitchFamily="34" charset="0"/>
                <a:cs typeface="Arial" panose="020B0604020202020204" pitchFamily="34" charset="0"/>
              </a:rPr>
              <a:t> </a:t>
            </a:r>
            <a:r>
              <a:rPr lang="vi-VN" sz="1103" i="1" dirty="0" err="1">
                <a:solidFill>
                  <a:srgbClr val="080808"/>
                </a:solidFill>
                <a:latin typeface="Arial" panose="020B0604020202020204" pitchFamily="34" charset="0"/>
                <a:cs typeface="Arial" panose="020B0604020202020204" pitchFamily="34" charset="0"/>
              </a:rPr>
              <a:t>thường</a:t>
            </a:r>
            <a:r>
              <a:rPr lang="en-US" sz="1103" i="1" dirty="0">
                <a:solidFill>
                  <a:srgbClr val="080808"/>
                </a:solidFill>
                <a:latin typeface="Arial" panose="020B0604020202020204" pitchFamily="34" charset="0"/>
                <a:cs typeface="Arial" panose="020B0604020202020204" pitchFamily="34" charset="0"/>
              </a:rPr>
              <a:t>)</a:t>
            </a:r>
          </a:p>
          <a:p>
            <a:pPr algn="just" defTabSz="720181" fontAlgn="auto">
              <a:lnSpc>
                <a:spcPct val="100000"/>
              </a:lnSpc>
              <a:spcBef>
                <a:spcPts val="0"/>
              </a:spcBef>
              <a:spcAft>
                <a:spcPts val="0"/>
              </a:spcAft>
            </a:pPr>
            <a:endParaRPr lang="en-US" sz="1103" i="1" dirty="0">
              <a:solidFill>
                <a:srgbClr val="080808"/>
              </a:solidFill>
              <a:latin typeface="Arial" panose="020B0604020202020204" pitchFamily="34" charset="0"/>
              <a:cs typeface="Arial" panose="020B0604020202020204" pitchFamily="34" charset="0"/>
            </a:endParaRPr>
          </a:p>
          <a:p>
            <a:pPr algn="just" defTabSz="720181" fontAlgn="auto">
              <a:lnSpc>
                <a:spcPct val="100000"/>
              </a:lnSpc>
              <a:spcBef>
                <a:spcPts val="0"/>
              </a:spcBef>
              <a:spcAft>
                <a:spcPts val="0"/>
              </a:spcAft>
            </a:pPr>
            <a:endParaRPr lang="en-US" sz="1103" dirty="0">
              <a:solidFill>
                <a:srgbClr val="080808"/>
              </a:solidFill>
              <a:latin typeface="Arial" panose="020B0604020202020204" pitchFamily="34" charset="0"/>
              <a:cs typeface="Arial" panose="020B0604020202020204" pitchFamily="34" charset="0"/>
            </a:endParaRPr>
          </a:p>
          <a:p>
            <a:pPr algn="just" defTabSz="720181" fontAlgn="auto">
              <a:lnSpc>
                <a:spcPct val="100000"/>
              </a:lnSpc>
              <a:spcBef>
                <a:spcPts val="0"/>
              </a:spcBef>
              <a:spcAft>
                <a:spcPts val="0"/>
              </a:spcAft>
            </a:pPr>
            <a:r>
              <a:rPr lang="en-US" sz="1103" dirty="0" err="1">
                <a:solidFill>
                  <a:srgbClr val="080808"/>
                </a:solidFill>
                <a:latin typeface="Arial" panose="020B0604020202020204" pitchFamily="34" charset="0"/>
                <a:cs typeface="Arial" panose="020B0604020202020204" pitchFamily="34" charset="0"/>
              </a:rPr>
              <a:t>Chọn</a:t>
            </a:r>
            <a:r>
              <a:rPr lang="en-US" sz="1103" dirty="0">
                <a:solidFill>
                  <a:srgbClr val="080808"/>
                </a:solidFill>
                <a:latin typeface="Arial" panose="020B0604020202020204" pitchFamily="34" charset="0"/>
                <a:cs typeface="Arial" panose="020B0604020202020204" pitchFamily="34" charset="0"/>
              </a:rPr>
              <a:t> </a:t>
            </a:r>
            <a:r>
              <a:rPr lang="en-US" sz="1103" dirty="0">
                <a:solidFill>
                  <a:srgbClr val="0070C0"/>
                </a:solidFill>
                <a:latin typeface="Arial" panose="020B0604020202020204" pitchFamily="34" charset="0"/>
                <a:cs typeface="Arial" panose="020B0604020202020204" pitchFamily="34" charset="0"/>
              </a:rPr>
              <a:t>“</a:t>
            </a:r>
            <a:r>
              <a:rPr lang="en-US" sz="1103" b="1" dirty="0" err="1">
                <a:solidFill>
                  <a:srgbClr val="0070C0"/>
                </a:solidFill>
                <a:latin typeface="Arial" panose="020B0604020202020204" pitchFamily="34" charset="0"/>
                <a:cs typeface="Arial" panose="020B0604020202020204" pitchFamily="34" charset="0"/>
              </a:rPr>
              <a:t>Tạo</a:t>
            </a:r>
            <a:r>
              <a:rPr lang="en-US" sz="1103" b="1" dirty="0">
                <a:solidFill>
                  <a:srgbClr val="0070C0"/>
                </a:solidFill>
                <a:latin typeface="Arial" panose="020B0604020202020204" pitchFamily="34" charset="0"/>
                <a:cs typeface="Arial" panose="020B0604020202020204" pitchFamily="34" charset="0"/>
              </a:rPr>
              <a:t> </a:t>
            </a:r>
            <a:r>
              <a:rPr lang="en-US" sz="1103" b="1" dirty="0" err="1">
                <a:solidFill>
                  <a:srgbClr val="0070C0"/>
                </a:solidFill>
                <a:latin typeface="Arial" panose="020B0604020202020204" pitchFamily="34" charset="0"/>
                <a:cs typeface="Arial" panose="020B0604020202020204" pitchFamily="34" charset="0"/>
              </a:rPr>
              <a:t>yêu</a:t>
            </a:r>
            <a:r>
              <a:rPr lang="en-US" sz="1103" b="1" dirty="0">
                <a:solidFill>
                  <a:srgbClr val="0070C0"/>
                </a:solidFill>
                <a:latin typeface="Arial" panose="020B0604020202020204" pitchFamily="34" charset="0"/>
                <a:cs typeface="Arial" panose="020B0604020202020204" pitchFamily="34" charset="0"/>
              </a:rPr>
              <a:t> </a:t>
            </a:r>
            <a:r>
              <a:rPr lang="en-US" sz="1103" b="1" dirty="0" err="1">
                <a:solidFill>
                  <a:srgbClr val="0070C0"/>
                </a:solidFill>
                <a:latin typeface="Arial" panose="020B0604020202020204" pitchFamily="34" charset="0"/>
                <a:cs typeface="Arial" panose="020B0604020202020204" pitchFamily="34" charset="0"/>
              </a:rPr>
              <a:t>cầu</a:t>
            </a:r>
            <a:r>
              <a:rPr lang="en-US" sz="1103" b="1" dirty="0">
                <a:solidFill>
                  <a:srgbClr val="0070C0"/>
                </a:solidFill>
                <a:latin typeface="Arial" panose="020B0604020202020204" pitchFamily="34" charset="0"/>
                <a:cs typeface="Arial" panose="020B0604020202020204" pitchFamily="34" charset="0"/>
              </a:rPr>
              <a:t> </a:t>
            </a:r>
            <a:r>
              <a:rPr lang="en-US" sz="1103" b="1" dirty="0" err="1">
                <a:solidFill>
                  <a:srgbClr val="0070C0"/>
                </a:solidFill>
                <a:latin typeface="Arial" panose="020B0604020202020204" pitchFamily="34" charset="0"/>
                <a:cs typeface="Arial" panose="020B0604020202020204" pitchFamily="34" charset="0"/>
              </a:rPr>
              <a:t>bồi</a:t>
            </a:r>
            <a:r>
              <a:rPr lang="en-US" sz="1103" b="1" dirty="0">
                <a:solidFill>
                  <a:srgbClr val="0070C0"/>
                </a:solidFill>
                <a:latin typeface="Arial" panose="020B0604020202020204" pitchFamily="34" charset="0"/>
                <a:cs typeface="Arial" panose="020B0604020202020204" pitchFamily="34" charset="0"/>
              </a:rPr>
              <a:t> </a:t>
            </a:r>
            <a:r>
              <a:rPr lang="en-US" sz="1103" b="1" dirty="0" err="1">
                <a:solidFill>
                  <a:srgbClr val="0070C0"/>
                </a:solidFill>
                <a:latin typeface="Arial" panose="020B0604020202020204" pitchFamily="34" charset="0"/>
                <a:cs typeface="Arial" panose="020B0604020202020204" pitchFamily="34" charset="0"/>
              </a:rPr>
              <a:t>thường</a:t>
            </a:r>
            <a:r>
              <a:rPr lang="en-US" sz="1103" b="1" dirty="0">
                <a:solidFill>
                  <a:srgbClr val="0070C0"/>
                </a:solidFill>
                <a:latin typeface="Arial" panose="020B0604020202020204" pitchFamily="34" charset="0"/>
                <a:cs typeface="Arial" panose="020B0604020202020204" pitchFamily="34" charset="0"/>
              </a:rPr>
              <a:t>”</a:t>
            </a:r>
          </a:p>
          <a:p>
            <a:pPr algn="just" defTabSz="720181" fontAlgn="auto">
              <a:lnSpc>
                <a:spcPct val="100000"/>
              </a:lnSpc>
              <a:spcBef>
                <a:spcPts val="0"/>
              </a:spcBef>
              <a:spcAft>
                <a:spcPts val="0"/>
              </a:spcAft>
            </a:pPr>
            <a:r>
              <a:rPr lang="en-US" sz="1103" dirty="0" err="1">
                <a:solidFill>
                  <a:srgbClr val="080808"/>
                </a:solidFill>
                <a:latin typeface="Arial" panose="020B0604020202020204" pitchFamily="34" charset="0"/>
                <a:cs typeface="Arial" panose="020B0604020202020204" pitchFamily="34" charset="0"/>
              </a:rPr>
              <a:t>Chọn</a:t>
            </a:r>
            <a:r>
              <a:rPr lang="en-US" sz="1103" dirty="0">
                <a:solidFill>
                  <a:srgbClr val="080808"/>
                </a:solidFill>
                <a:latin typeface="Arial" panose="020B0604020202020204" pitchFamily="34" charset="0"/>
                <a:cs typeface="Arial" panose="020B0604020202020204" pitchFamily="34" charset="0"/>
              </a:rPr>
              <a:t> </a:t>
            </a:r>
            <a:r>
              <a:rPr lang="en-US" sz="1103" b="1" dirty="0">
                <a:solidFill>
                  <a:srgbClr val="0070C0"/>
                </a:solidFill>
                <a:latin typeface="Arial" panose="020B0604020202020204" pitchFamily="34" charset="0"/>
                <a:cs typeface="Arial" panose="020B0604020202020204" pitchFamily="34" charset="0"/>
              </a:rPr>
              <a:t>“ </a:t>
            </a:r>
            <a:r>
              <a:rPr lang="en-US" sz="1103" b="1" dirty="0" err="1">
                <a:solidFill>
                  <a:srgbClr val="0070C0"/>
                </a:solidFill>
                <a:latin typeface="Arial" panose="020B0604020202020204" pitchFamily="34" charset="0"/>
                <a:cs typeface="Arial" panose="020B0604020202020204" pitchFamily="34" charset="0"/>
              </a:rPr>
              <a:t>Sức</a:t>
            </a:r>
            <a:r>
              <a:rPr lang="en-US" sz="1103" b="1" dirty="0">
                <a:solidFill>
                  <a:srgbClr val="0070C0"/>
                </a:solidFill>
                <a:latin typeface="Arial" panose="020B0604020202020204" pitchFamily="34" charset="0"/>
                <a:cs typeface="Arial" panose="020B0604020202020204" pitchFamily="34" charset="0"/>
              </a:rPr>
              <a:t> </a:t>
            </a:r>
            <a:r>
              <a:rPr lang="en-US" sz="1103" b="1" dirty="0" err="1">
                <a:solidFill>
                  <a:srgbClr val="0070C0"/>
                </a:solidFill>
                <a:latin typeface="Arial" panose="020B0604020202020204" pitchFamily="34" charset="0"/>
                <a:cs typeface="Arial" panose="020B0604020202020204" pitchFamily="34" charset="0"/>
              </a:rPr>
              <a:t>khỏe</a:t>
            </a:r>
            <a:r>
              <a:rPr lang="en-US" sz="1103" b="1" dirty="0">
                <a:solidFill>
                  <a:srgbClr val="0070C0"/>
                </a:solidFill>
                <a:latin typeface="Arial" panose="020B0604020202020204" pitchFamily="34" charset="0"/>
                <a:cs typeface="Arial" panose="020B0604020202020204" pitchFamily="34" charset="0"/>
              </a:rPr>
              <a:t>”</a:t>
            </a:r>
          </a:p>
          <a:p>
            <a:pPr algn="just" defTabSz="720181" fontAlgn="auto">
              <a:lnSpc>
                <a:spcPct val="100000"/>
              </a:lnSpc>
              <a:spcBef>
                <a:spcPts val="0"/>
              </a:spcBef>
              <a:spcAft>
                <a:spcPts val="0"/>
              </a:spcAft>
            </a:pPr>
            <a:endParaRPr lang="en-US" sz="1260" dirty="0">
              <a:solidFill>
                <a:srgbClr val="080808"/>
              </a:solidFill>
              <a:latin typeface="Arial" panose="020B0604020202020204" pitchFamily="34" charset="0"/>
              <a:cs typeface="Arial" panose="020B0604020202020204" pitchFamily="34" charset="0"/>
            </a:endParaRPr>
          </a:p>
        </p:txBody>
      </p:sp>
      <p:sp>
        <p:nvSpPr>
          <p:cNvPr id="11" name="Rectangle 10"/>
          <p:cNvSpPr/>
          <p:nvPr/>
        </p:nvSpPr>
        <p:spPr>
          <a:xfrm>
            <a:off x="298420" y="838720"/>
            <a:ext cx="3440996" cy="553546"/>
          </a:xfrm>
          <a:prstGeom prst="rect">
            <a:avLst/>
          </a:prstGeom>
          <a:noFill/>
          <a:ln w="19050">
            <a:solidFill>
              <a:srgbClr val="FC354C"/>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6011" tIns="48004" rIns="96011" bIns="48004" rtlCol="0" anchor="ctr"/>
          <a:lstStyle/>
          <a:p>
            <a:pPr defTabSz="720181" fontAlgn="auto">
              <a:lnSpc>
                <a:spcPct val="100000"/>
              </a:lnSpc>
              <a:spcBef>
                <a:spcPts val="0"/>
              </a:spcBef>
              <a:spcAft>
                <a:spcPts val="0"/>
              </a:spcAft>
            </a:pPr>
            <a:endParaRPr lang="en-US" sz="1890">
              <a:solidFill>
                <a:srgbClr val="FFFFFF"/>
              </a:solidFill>
              <a:latin typeface="Arial" panose="020B0604020202020204"/>
            </a:endParaRPr>
          </a:p>
        </p:txBody>
      </p:sp>
      <p:sp>
        <p:nvSpPr>
          <p:cNvPr id="9" name="Right Arrow 8"/>
          <p:cNvSpPr/>
          <p:nvPr/>
        </p:nvSpPr>
        <p:spPr>
          <a:xfrm>
            <a:off x="6174474" y="3635752"/>
            <a:ext cx="284731" cy="320093"/>
          </a:xfrm>
          <a:prstGeom prst="rightArrow">
            <a:avLst/>
          </a:prstGeom>
          <a:solidFill>
            <a:srgbClr val="4F81BD"/>
          </a:solidFill>
          <a:ln w="25400" cap="flat" cmpd="sng" algn="ctr">
            <a:solidFill>
              <a:srgbClr val="4F81BD">
                <a:shade val="50000"/>
              </a:srgbClr>
            </a:solidFill>
            <a:prstDash val="solid"/>
          </a:ln>
          <a:effectLst/>
        </p:spPr>
        <p:txBody>
          <a:bodyPr rot="0" spcFirstLastPara="0" vert="horz" wrap="square" lIns="96028" tIns="48014" rIns="96028" bIns="48014" numCol="1" spcCol="0" rtlCol="0" fromWordArt="0" anchor="ctr" anchorCtr="0" forceAA="0" compatLnSpc="1">
            <a:prstTxWarp prst="textNoShape">
              <a:avLst/>
            </a:prstTxWarp>
            <a:noAutofit/>
          </a:bodyPr>
          <a:lstStyle/>
          <a:p>
            <a:pPr algn="l" defTabSz="960218" fontAlgn="auto">
              <a:lnSpc>
                <a:spcPct val="100000"/>
              </a:lnSpc>
              <a:spcBef>
                <a:spcPts val="0"/>
              </a:spcBef>
              <a:spcAft>
                <a:spcPts val="0"/>
              </a:spcAft>
              <a:defRPr/>
            </a:pPr>
            <a:endParaRPr lang="en-US" sz="1890" kern="0">
              <a:solidFill>
                <a:sysClr val="window" lastClr="FFFFFF"/>
              </a:solidFill>
              <a:latin typeface="Calibri"/>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t="23418" b="3763"/>
          <a:stretch/>
        </p:blipFill>
        <p:spPr>
          <a:xfrm>
            <a:off x="3614756" y="1869943"/>
            <a:ext cx="2098378" cy="3395604"/>
          </a:xfrm>
          <a:prstGeom prst="rect">
            <a:avLst/>
          </a:prstGeom>
        </p:spPr>
      </p:pic>
      <p:sp>
        <p:nvSpPr>
          <p:cNvPr id="12" name="Rectangle 11"/>
          <p:cNvSpPr/>
          <p:nvPr/>
        </p:nvSpPr>
        <p:spPr>
          <a:xfrm>
            <a:off x="5012636" y="2771977"/>
            <a:ext cx="700499" cy="65914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0181" fontAlgn="auto">
              <a:lnSpc>
                <a:spcPct val="100000"/>
              </a:lnSpc>
              <a:spcBef>
                <a:spcPts val="0"/>
              </a:spcBef>
              <a:spcAft>
                <a:spcPts val="0"/>
              </a:spcAft>
            </a:pPr>
            <a:endParaRPr lang="en-US" sz="1418" dirty="0" err="1">
              <a:solidFill>
                <a:srgbClr val="FFFFFF"/>
              </a:solidFill>
              <a:latin typeface="Arial" panose="020B0604020202020204"/>
            </a:endParaRPr>
          </a:p>
        </p:txBody>
      </p:sp>
      <p:sp>
        <p:nvSpPr>
          <p:cNvPr id="14" name="Title 1"/>
          <p:cNvSpPr txBox="1">
            <a:spLocks/>
          </p:cNvSpPr>
          <p:nvPr/>
        </p:nvSpPr>
        <p:spPr bwMode="auto">
          <a:xfrm>
            <a:off x="455613" y="280670"/>
            <a:ext cx="86868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GB" altLang="en-US" sz="2400" b="1" i="0" u="none" strike="noStrike" kern="0" cap="none" spc="0" normalizeH="0" baseline="0" noProof="0" dirty="0">
                <a:ln>
                  <a:noFill/>
                </a:ln>
                <a:solidFill>
                  <a:srgbClr val="002C77"/>
                </a:solidFill>
                <a:effectLst/>
                <a:uLnTx/>
                <a:uFillTx/>
                <a:latin typeface="Arial" pitchFamily="34" charset="0"/>
                <a:ea typeface="MS PGothic" pitchFamily="34" charset="-128"/>
              </a:rPr>
              <a:t>Thanh </a:t>
            </a:r>
            <a:r>
              <a:rPr kumimoji="0" lang="en-GB" altLang="en-US" sz="2400" b="1" i="0" u="none" strike="noStrike" kern="0" cap="none" spc="0" normalizeH="0" baseline="0" noProof="0" dirty="0" err="1">
                <a:ln>
                  <a:noFill/>
                </a:ln>
                <a:solidFill>
                  <a:srgbClr val="002C77"/>
                </a:solidFill>
                <a:effectLst/>
                <a:uLnTx/>
                <a:uFillTx/>
                <a:latin typeface="Arial" pitchFamily="34" charset="0"/>
                <a:ea typeface="MS PGothic" pitchFamily="34" charset="-128"/>
              </a:rPr>
              <a:t>toán</a:t>
            </a:r>
            <a:r>
              <a:rPr kumimoji="0" lang="en-GB" altLang="en-US" sz="2400" b="1" i="0" u="none" strike="noStrike" kern="0" cap="none" spc="0" normalizeH="0" baseline="0" noProof="0" dirty="0">
                <a:ln>
                  <a:noFill/>
                </a:ln>
                <a:solidFill>
                  <a:srgbClr val="002C77"/>
                </a:solidFill>
                <a:effectLst/>
                <a:uLnTx/>
                <a:uFillTx/>
                <a:latin typeface="Arial" pitchFamily="34" charset="0"/>
                <a:ea typeface="MS PGothic" pitchFamily="34" charset="-128"/>
              </a:rPr>
              <a:t> </a:t>
            </a:r>
            <a:r>
              <a:rPr kumimoji="0" lang="en-GB" altLang="en-US" sz="2400" b="1" i="0" u="none" strike="noStrike" kern="0" cap="none" spc="0" normalizeH="0" baseline="0" noProof="0" dirty="0" err="1">
                <a:ln>
                  <a:noFill/>
                </a:ln>
                <a:solidFill>
                  <a:srgbClr val="002C77"/>
                </a:solidFill>
                <a:effectLst/>
                <a:uLnTx/>
                <a:uFillTx/>
                <a:latin typeface="Arial" pitchFamily="34" charset="0"/>
                <a:ea typeface="MS PGothic" pitchFamily="34" charset="-128"/>
              </a:rPr>
              <a:t>trước</a:t>
            </a:r>
            <a:r>
              <a:rPr kumimoji="0" lang="en-GB" altLang="en-US" sz="2400" b="1" i="0" u="none" strike="noStrike" kern="0" cap="none" spc="0" normalizeH="0" baseline="0" noProof="0" dirty="0">
                <a:ln>
                  <a:noFill/>
                </a:ln>
                <a:solidFill>
                  <a:srgbClr val="002C77"/>
                </a:solidFill>
                <a:effectLst/>
                <a:uLnTx/>
                <a:uFillTx/>
                <a:latin typeface="Arial" pitchFamily="34" charset="0"/>
                <a:ea typeface="MS PGothic" pitchFamily="34" charset="-128"/>
              </a:rPr>
              <a:t> – </a:t>
            </a:r>
            <a:r>
              <a:rPr kumimoji="0" lang="en-GB" altLang="en-US" sz="2400" b="1" i="0" u="none" strike="noStrike" kern="0" cap="none" spc="0" normalizeH="0" baseline="0" noProof="0" dirty="0" err="1">
                <a:ln>
                  <a:noFill/>
                </a:ln>
                <a:solidFill>
                  <a:srgbClr val="002C77"/>
                </a:solidFill>
                <a:effectLst/>
                <a:uLnTx/>
                <a:uFillTx/>
                <a:latin typeface="Arial" pitchFamily="34" charset="0"/>
                <a:ea typeface="MS PGothic" pitchFamily="34" charset="-128"/>
              </a:rPr>
              <a:t>Bồi</a:t>
            </a:r>
            <a:r>
              <a:rPr kumimoji="0" lang="en-GB" altLang="en-US" sz="2400" b="1" i="0" u="none" strike="noStrike" kern="0" cap="none" spc="0" normalizeH="0" baseline="0" noProof="0" dirty="0">
                <a:ln>
                  <a:noFill/>
                </a:ln>
                <a:solidFill>
                  <a:srgbClr val="002C77"/>
                </a:solidFill>
                <a:effectLst/>
                <a:uLnTx/>
                <a:uFillTx/>
                <a:latin typeface="Arial" pitchFamily="34" charset="0"/>
                <a:ea typeface="MS PGothic" pitchFamily="34" charset="-128"/>
              </a:rPr>
              <a:t> </a:t>
            </a:r>
            <a:r>
              <a:rPr kumimoji="0" lang="en-GB" altLang="en-US" sz="2400" b="1" i="0" u="none" strike="noStrike" kern="0" cap="none" spc="0" normalizeH="0" baseline="0" noProof="0" dirty="0" err="1">
                <a:ln>
                  <a:noFill/>
                </a:ln>
                <a:solidFill>
                  <a:srgbClr val="002C77"/>
                </a:solidFill>
                <a:effectLst/>
                <a:uLnTx/>
                <a:uFillTx/>
                <a:latin typeface="Arial" pitchFamily="34" charset="0"/>
                <a:ea typeface="MS PGothic" pitchFamily="34" charset="-128"/>
              </a:rPr>
              <a:t>thường</a:t>
            </a:r>
            <a:r>
              <a:rPr kumimoji="0" lang="en-GB" altLang="en-US" sz="2400" b="1" i="0" u="none" strike="noStrike" kern="0" cap="none" spc="0" normalizeH="0" baseline="0" noProof="0" dirty="0">
                <a:ln>
                  <a:noFill/>
                </a:ln>
                <a:solidFill>
                  <a:srgbClr val="002C77"/>
                </a:solidFill>
                <a:effectLst/>
                <a:uLnTx/>
                <a:uFillTx/>
                <a:latin typeface="Arial" pitchFamily="34" charset="0"/>
                <a:ea typeface="MS PGothic" pitchFamily="34" charset="-128"/>
              </a:rPr>
              <a:t> </a:t>
            </a:r>
            <a:r>
              <a:rPr kumimoji="0" lang="en-GB" altLang="en-US" sz="2400" b="1" i="0" u="none" strike="noStrike" kern="0" cap="none" spc="0" normalizeH="0" baseline="0" noProof="0" dirty="0" err="1">
                <a:ln>
                  <a:noFill/>
                </a:ln>
                <a:solidFill>
                  <a:srgbClr val="002C77"/>
                </a:solidFill>
                <a:effectLst/>
                <a:uLnTx/>
                <a:uFillTx/>
                <a:latin typeface="Arial" pitchFamily="34" charset="0"/>
                <a:ea typeface="MS PGothic" pitchFamily="34" charset="-128"/>
              </a:rPr>
              <a:t>sau</a:t>
            </a:r>
            <a:r>
              <a:rPr kumimoji="0" lang="en-GB" altLang="en-US" sz="2400" b="1" i="0" u="none" strike="noStrike" kern="0" cap="none" spc="0" normalizeH="0" baseline="0" noProof="0" dirty="0">
                <a:ln>
                  <a:noFill/>
                </a:ln>
                <a:solidFill>
                  <a:srgbClr val="002C77"/>
                </a:solidFill>
                <a:effectLst/>
                <a:uLnTx/>
                <a:uFillTx/>
                <a:latin typeface="Arial" pitchFamily="34" charset="0"/>
                <a:ea typeface="MS PGothic" pitchFamily="34" charset="-128"/>
              </a:rPr>
              <a:t> – Qua app </a:t>
            </a:r>
            <a:r>
              <a:rPr kumimoji="0" lang="en-GB" altLang="en-US" sz="2400" b="1" i="0" u="none" strike="noStrike" kern="0" cap="none" spc="0" normalizeH="0" baseline="0" noProof="0" dirty="0" err="1">
                <a:ln>
                  <a:noFill/>
                </a:ln>
                <a:solidFill>
                  <a:srgbClr val="002C77"/>
                </a:solidFill>
                <a:effectLst/>
                <a:uLnTx/>
                <a:uFillTx/>
                <a:latin typeface="Arial" pitchFamily="34" charset="0"/>
                <a:ea typeface="MS PGothic" pitchFamily="34" charset="-128"/>
              </a:rPr>
              <a:t>BVDirect</a:t>
            </a:r>
            <a:endParaRPr kumimoji="0" lang="en-GB" altLang="en-US" sz="2400" b="1" i="0" u="none" strike="noStrike" kern="0" cap="none" spc="0" normalizeH="0" baseline="0" noProof="0" dirty="0">
              <a:ln>
                <a:noFill/>
              </a:ln>
              <a:solidFill>
                <a:srgbClr val="00A8C8"/>
              </a:solidFill>
              <a:effectLst/>
              <a:uLnTx/>
              <a:uFillTx/>
              <a:latin typeface="Arial" pitchFamily="34" charset="0"/>
              <a:ea typeface="MS PGothic" pitchFamily="34" charset="-128"/>
            </a:endParaRPr>
          </a:p>
        </p:txBody>
      </p:sp>
    </p:spTree>
    <p:custDataLst>
      <p:tags r:id="rId1"/>
    </p:custDataLst>
    <p:extLst>
      <p:ext uri="{BB962C8B-B14F-4D97-AF65-F5344CB8AC3E}">
        <p14:creationId xmlns:p14="http://schemas.microsoft.com/office/powerpoint/2010/main" val="246236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6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8751" y="1300481"/>
            <a:ext cx="8504850" cy="882280"/>
          </a:xfrm>
          <a:prstGeom prst="rect">
            <a:avLst/>
          </a:prstGeom>
        </p:spPr>
        <p:txBody>
          <a:bodyPr vert="horz" lIns="0" tIns="0" rIns="0" bIns="0" rtlCol="0" anchor="t" anchorCtr="0">
            <a:normAutofit fontScale="92500" lnSpcReduction="10000"/>
          </a:bodyPr>
          <a:lstStyle>
            <a:lvl1pPr algn="l" defTabSz="914400" rtl="0" eaLnBrk="1" latinLnBrk="0" hangingPunct="1">
              <a:lnSpc>
                <a:spcPct val="100000"/>
              </a:lnSpc>
              <a:spcBef>
                <a:spcPct val="0"/>
              </a:spcBef>
              <a:buNone/>
              <a:defRPr sz="1800" b="1" kern="1200" cap="none" spc="0" baseline="0">
                <a:solidFill>
                  <a:schemeClr val="accent1"/>
                </a:solidFill>
                <a:latin typeface="Arial" pitchFamily="34" charset="0"/>
                <a:ea typeface="+mj-ea"/>
                <a:cs typeface="Arial" pitchFamily="34" charset="0"/>
              </a:defRPr>
            </a:lvl1pPr>
          </a:lstStyle>
          <a:p>
            <a:pPr fontAlgn="auto">
              <a:spcAft>
                <a:spcPts val="0"/>
              </a:spcAft>
            </a:pPr>
            <a:r>
              <a:rPr lang="vi-VN" sz="3200" dirty="0">
                <a:solidFill>
                  <a:srgbClr val="002C77"/>
                </a:solidFill>
              </a:rPr>
              <a:t>CÁC MẪU CHỨNG TỪ </a:t>
            </a:r>
          </a:p>
          <a:p>
            <a:pPr fontAlgn="auto">
              <a:spcAft>
                <a:spcPts val="0"/>
              </a:spcAft>
            </a:pPr>
            <a:r>
              <a:rPr lang="vi-VN" sz="3200" dirty="0">
                <a:solidFill>
                  <a:srgbClr val="002C77"/>
                </a:solidFill>
              </a:rPr>
              <a:t>CỦA HỒ SƠ BỒI THƯỜNG</a:t>
            </a:r>
          </a:p>
        </p:txBody>
      </p:sp>
    </p:spTree>
    <p:extLst>
      <p:ext uri="{BB962C8B-B14F-4D97-AF65-F5344CB8AC3E}">
        <p14:creationId xmlns:p14="http://schemas.microsoft.com/office/powerpoint/2010/main" val="3502599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txBox="1">
            <a:spLocks/>
          </p:cNvSpPr>
          <p:nvPr/>
        </p:nvSpPr>
        <p:spPr bwMode="auto">
          <a:xfrm>
            <a:off x="428625" y="500856"/>
            <a:ext cx="86868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a:solidFill>
                  <a:srgbClr val="002C77"/>
                </a:solidFill>
              </a:rPr>
              <a:t>Hồ sơ </a:t>
            </a:r>
            <a:r>
              <a:rPr lang="en-GB" altLang="en-US" sz="2500" b="1" dirty="0" err="1">
                <a:solidFill>
                  <a:srgbClr val="002C77"/>
                </a:solidFill>
              </a:rPr>
              <a:t>bồi</a:t>
            </a:r>
            <a:r>
              <a:rPr lang="en-GB" altLang="en-US" sz="2500" b="1" dirty="0">
                <a:solidFill>
                  <a:srgbClr val="002C77"/>
                </a:solidFill>
              </a:rPr>
              <a:t> </a:t>
            </a:r>
            <a:r>
              <a:rPr lang="en-GB" altLang="en-US" sz="2500" b="1" dirty="0" err="1">
                <a:solidFill>
                  <a:srgbClr val="002C77"/>
                </a:solidFill>
              </a:rPr>
              <a:t>thường</a:t>
            </a:r>
            <a:endParaRPr lang="en-GB" altLang="en-US" sz="2500" b="1" dirty="0">
              <a:solidFill>
                <a:srgbClr val="00A8C8"/>
              </a:solidFill>
            </a:endParaRPr>
          </a:p>
        </p:txBody>
      </p:sp>
      <p:sp>
        <p:nvSpPr>
          <p:cNvPr id="29" name="Rectangle 3"/>
          <p:cNvSpPr txBox="1">
            <a:spLocks noChangeArrowheads="1"/>
          </p:cNvSpPr>
          <p:nvPr/>
        </p:nvSpPr>
        <p:spPr bwMode="gray">
          <a:xfrm>
            <a:off x="287382" y="1162594"/>
            <a:ext cx="9092747" cy="4149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03200" indent="-203200" algn="l" rtl="0" fontAlgn="base">
              <a:spcBef>
                <a:spcPct val="60000"/>
              </a:spcBef>
              <a:spcAft>
                <a:spcPct val="0"/>
              </a:spcAft>
              <a:buChar char="•"/>
              <a:defRPr sz="2200">
                <a:solidFill>
                  <a:schemeClr val="tx1"/>
                </a:solidFill>
                <a:latin typeface="+mn-lt"/>
                <a:ea typeface="+mn-ea"/>
                <a:cs typeface="+mn-cs"/>
              </a:defRPr>
            </a:lvl1pPr>
            <a:lvl2pPr marL="508000" indent="-279400" algn="l" rtl="0" fontAlgn="base">
              <a:spcBef>
                <a:spcPct val="20000"/>
              </a:spcBef>
              <a:spcAft>
                <a:spcPct val="0"/>
              </a:spcAft>
              <a:buChar char="–"/>
              <a:defRPr sz="2000">
                <a:solidFill>
                  <a:schemeClr val="tx1"/>
                </a:solidFill>
                <a:latin typeface="+mn-lt"/>
                <a:ea typeface="+mn-ea"/>
              </a:defRPr>
            </a:lvl2pPr>
            <a:lvl3pPr marL="685800" indent="-177800" algn="l" rtl="0" fontAlgn="base">
              <a:spcBef>
                <a:spcPct val="20000"/>
              </a:spcBef>
              <a:spcAft>
                <a:spcPct val="0"/>
              </a:spcAft>
              <a:buFont typeface="Arial" charset="0"/>
              <a:buChar char="­"/>
              <a:defRPr sz="1800">
                <a:solidFill>
                  <a:schemeClr val="tx1"/>
                </a:solidFill>
                <a:latin typeface="+mn-lt"/>
                <a:ea typeface="+mn-ea"/>
              </a:defRPr>
            </a:lvl3pPr>
            <a:lvl4pPr marL="863600" indent="-177800" algn="l" rtl="0" fontAlgn="base">
              <a:spcBef>
                <a:spcPct val="20000"/>
              </a:spcBef>
              <a:spcAft>
                <a:spcPct val="0"/>
              </a:spcAft>
              <a:buFont typeface="Arial" charset="0"/>
              <a:buChar char="­"/>
              <a:defRPr sz="1800">
                <a:solidFill>
                  <a:schemeClr val="tx1"/>
                </a:solidFill>
                <a:latin typeface="+mn-lt"/>
                <a:ea typeface="+mn-ea"/>
              </a:defRPr>
            </a:lvl4pPr>
            <a:lvl5pPr marL="1041400" indent="-177800" algn="l" rtl="0" fontAlgn="base">
              <a:spcBef>
                <a:spcPct val="20000"/>
              </a:spcBef>
              <a:spcAft>
                <a:spcPct val="0"/>
              </a:spcAft>
              <a:buFont typeface="Arial" charset="0"/>
              <a:buChar char="-"/>
              <a:defRPr sz="1800">
                <a:solidFill>
                  <a:schemeClr val="tx1"/>
                </a:solidFill>
                <a:latin typeface="+mn-lt"/>
                <a:ea typeface="+mn-ea"/>
              </a:defRPr>
            </a:lvl5pPr>
            <a:lvl6pPr marL="1498600" indent="-177800" algn="l" rtl="0" fontAlgn="base">
              <a:spcBef>
                <a:spcPct val="20000"/>
              </a:spcBef>
              <a:spcAft>
                <a:spcPct val="0"/>
              </a:spcAft>
              <a:buFont typeface="Arial" charset="0"/>
              <a:buChar char="-"/>
              <a:defRPr sz="2000">
                <a:solidFill>
                  <a:schemeClr val="tx1"/>
                </a:solidFill>
                <a:latin typeface="+mn-lt"/>
                <a:ea typeface="+mn-ea"/>
              </a:defRPr>
            </a:lvl6pPr>
            <a:lvl7pPr marL="1955800" indent="-177800" algn="l" rtl="0" fontAlgn="base">
              <a:spcBef>
                <a:spcPct val="20000"/>
              </a:spcBef>
              <a:spcAft>
                <a:spcPct val="0"/>
              </a:spcAft>
              <a:buFont typeface="Arial" charset="0"/>
              <a:buChar char="-"/>
              <a:defRPr sz="2000">
                <a:solidFill>
                  <a:schemeClr val="tx1"/>
                </a:solidFill>
                <a:latin typeface="+mn-lt"/>
                <a:ea typeface="+mn-ea"/>
              </a:defRPr>
            </a:lvl7pPr>
            <a:lvl8pPr marL="2413000" indent="-177800" algn="l" rtl="0" fontAlgn="base">
              <a:spcBef>
                <a:spcPct val="20000"/>
              </a:spcBef>
              <a:spcAft>
                <a:spcPct val="0"/>
              </a:spcAft>
              <a:buFont typeface="Arial" charset="0"/>
              <a:buChar char="-"/>
              <a:defRPr sz="2000">
                <a:solidFill>
                  <a:schemeClr val="tx1"/>
                </a:solidFill>
                <a:latin typeface="+mn-lt"/>
                <a:ea typeface="+mn-ea"/>
              </a:defRPr>
            </a:lvl8pPr>
            <a:lvl9pPr marL="2870200" indent="-177800" algn="l" rtl="0" fontAlgn="base">
              <a:spcBef>
                <a:spcPct val="20000"/>
              </a:spcBef>
              <a:spcAft>
                <a:spcPct val="0"/>
              </a:spcAft>
              <a:buFont typeface="Arial" charset="0"/>
              <a:buChar char="-"/>
              <a:defRPr sz="2000">
                <a:solidFill>
                  <a:schemeClr val="tx1"/>
                </a:solidFill>
                <a:latin typeface="+mn-lt"/>
                <a:ea typeface="+mn-ea"/>
              </a:defRPr>
            </a:lvl9pPr>
          </a:lstStyle>
          <a:p>
            <a:pPr marL="0" indent="0">
              <a:lnSpc>
                <a:spcPct val="100000"/>
              </a:lnSpc>
              <a:spcBef>
                <a:spcPts val="1200"/>
              </a:spcBef>
              <a:spcAft>
                <a:spcPts val="1200"/>
              </a:spcAft>
              <a:buFontTx/>
              <a:buNone/>
              <a:defRPr/>
            </a:pPr>
            <a:r>
              <a:rPr lang="en-US" sz="2000" b="1" i="1" dirty="0" err="1">
                <a:solidFill>
                  <a:srgbClr val="000000"/>
                </a:solidFill>
              </a:rPr>
              <a:t>Bộ</a:t>
            </a:r>
            <a:r>
              <a:rPr lang="en-US" sz="2000" b="1" i="1" dirty="0">
                <a:solidFill>
                  <a:srgbClr val="000000"/>
                </a:solidFill>
              </a:rPr>
              <a:t> hồ sơ </a:t>
            </a:r>
            <a:r>
              <a:rPr lang="en-US" sz="2000" b="1" i="1" dirty="0" err="1">
                <a:solidFill>
                  <a:srgbClr val="000000"/>
                </a:solidFill>
              </a:rPr>
              <a:t>yêu</a:t>
            </a:r>
            <a:r>
              <a:rPr lang="en-US" sz="2000" b="1" i="1" dirty="0">
                <a:solidFill>
                  <a:srgbClr val="000000"/>
                </a:solidFill>
              </a:rPr>
              <a:t> </a:t>
            </a:r>
            <a:r>
              <a:rPr lang="en-US" sz="2000" b="1" i="1" dirty="0" err="1">
                <a:solidFill>
                  <a:srgbClr val="000000"/>
                </a:solidFill>
              </a:rPr>
              <a:t>cầu</a:t>
            </a:r>
            <a:r>
              <a:rPr lang="en-US" sz="2000" b="1" i="1" dirty="0">
                <a:solidFill>
                  <a:srgbClr val="000000"/>
                </a:solidFill>
              </a:rPr>
              <a:t> </a:t>
            </a:r>
            <a:r>
              <a:rPr lang="en-US" sz="2000" b="1" i="1" dirty="0" err="1">
                <a:solidFill>
                  <a:srgbClr val="000000"/>
                </a:solidFill>
              </a:rPr>
              <a:t>bồi</a:t>
            </a:r>
            <a:r>
              <a:rPr lang="en-US" sz="2000" b="1" i="1" dirty="0">
                <a:solidFill>
                  <a:srgbClr val="000000"/>
                </a:solidFill>
              </a:rPr>
              <a:t> </a:t>
            </a:r>
            <a:r>
              <a:rPr lang="en-US" sz="2000" b="1" i="1" dirty="0" err="1">
                <a:solidFill>
                  <a:srgbClr val="000000"/>
                </a:solidFill>
              </a:rPr>
              <a:t>thường</a:t>
            </a:r>
            <a:r>
              <a:rPr lang="en-US" sz="2000" b="1" i="1" dirty="0">
                <a:solidFill>
                  <a:srgbClr val="000000"/>
                </a:solidFill>
              </a:rPr>
              <a:t> </a:t>
            </a:r>
            <a:r>
              <a:rPr lang="en-US" sz="2000" b="1" i="1" dirty="0" err="1">
                <a:solidFill>
                  <a:srgbClr val="000000"/>
                </a:solidFill>
              </a:rPr>
              <a:t>gồm</a:t>
            </a:r>
            <a:r>
              <a:rPr lang="en-US" sz="2000" b="1" i="1" dirty="0">
                <a:solidFill>
                  <a:srgbClr val="000000"/>
                </a:solidFill>
              </a:rPr>
              <a:t>:</a:t>
            </a:r>
          </a:p>
          <a:p>
            <a:pPr marL="457200" indent="-457200">
              <a:lnSpc>
                <a:spcPct val="100000"/>
              </a:lnSpc>
              <a:spcBef>
                <a:spcPts val="1200"/>
              </a:spcBef>
              <a:buFontTx/>
              <a:buAutoNum type="arabicPeriod"/>
              <a:defRPr/>
            </a:pPr>
            <a:r>
              <a:rPr lang="en-US" sz="2000" b="1" dirty="0" err="1">
                <a:solidFill>
                  <a:srgbClr val="003399"/>
                </a:solidFill>
              </a:rPr>
              <a:t>Giấy</a:t>
            </a:r>
            <a:r>
              <a:rPr lang="en-US" sz="2000" b="1" dirty="0">
                <a:solidFill>
                  <a:srgbClr val="003399"/>
                </a:solidFill>
              </a:rPr>
              <a:t> </a:t>
            </a:r>
            <a:r>
              <a:rPr lang="en-US" sz="2000" b="1" dirty="0" err="1">
                <a:solidFill>
                  <a:srgbClr val="003399"/>
                </a:solidFill>
              </a:rPr>
              <a:t>đề</a:t>
            </a:r>
            <a:r>
              <a:rPr lang="en-US" sz="2000" b="1" dirty="0">
                <a:solidFill>
                  <a:srgbClr val="003399"/>
                </a:solidFill>
              </a:rPr>
              <a:t> </a:t>
            </a:r>
            <a:r>
              <a:rPr lang="en-US" sz="2000" b="1" dirty="0" err="1">
                <a:solidFill>
                  <a:srgbClr val="003399"/>
                </a:solidFill>
              </a:rPr>
              <a:t>nghị</a:t>
            </a:r>
            <a:r>
              <a:rPr lang="en-US" sz="2000" b="1" dirty="0">
                <a:solidFill>
                  <a:srgbClr val="003399"/>
                </a:solidFill>
              </a:rPr>
              <a:t> </a:t>
            </a:r>
            <a:r>
              <a:rPr lang="en-US" sz="2000" b="1" dirty="0" err="1">
                <a:solidFill>
                  <a:srgbClr val="003399"/>
                </a:solidFill>
              </a:rPr>
              <a:t>bồi</a:t>
            </a:r>
            <a:r>
              <a:rPr lang="en-US" sz="2000" b="1" dirty="0">
                <a:solidFill>
                  <a:srgbClr val="003399"/>
                </a:solidFill>
              </a:rPr>
              <a:t> </a:t>
            </a:r>
            <a:r>
              <a:rPr lang="en-US" sz="2000" b="1" dirty="0" err="1">
                <a:solidFill>
                  <a:srgbClr val="003399"/>
                </a:solidFill>
              </a:rPr>
              <a:t>thường</a:t>
            </a:r>
            <a:endParaRPr lang="en-US" sz="2000" b="1" dirty="0">
              <a:solidFill>
                <a:srgbClr val="003399"/>
              </a:solidFill>
            </a:endParaRPr>
          </a:p>
          <a:p>
            <a:pPr marL="457200" indent="-457200">
              <a:lnSpc>
                <a:spcPct val="100000"/>
              </a:lnSpc>
              <a:spcBef>
                <a:spcPts val="1200"/>
              </a:spcBef>
              <a:buFontTx/>
              <a:buAutoNum type="arabicPeriod"/>
              <a:defRPr/>
            </a:pPr>
            <a:r>
              <a:rPr lang="pt-BR" sz="2000" b="1" dirty="0">
                <a:solidFill>
                  <a:srgbClr val="003399"/>
                </a:solidFill>
              </a:rPr>
              <a:t>Chứng từ y tế</a:t>
            </a:r>
          </a:p>
          <a:p>
            <a:pPr marL="762000" lvl="1" indent="-457200">
              <a:lnSpc>
                <a:spcPct val="100000"/>
              </a:lnSpc>
              <a:spcBef>
                <a:spcPts val="1200"/>
              </a:spcBef>
              <a:defRPr/>
            </a:pPr>
            <a:r>
              <a:rPr lang="pt-BR" sz="1800" dirty="0">
                <a:solidFill>
                  <a:srgbClr val="000000"/>
                </a:solidFill>
              </a:rPr>
              <a:t>Giấy ra viện, Chứng nhận Phẫu thuật</a:t>
            </a:r>
          </a:p>
          <a:p>
            <a:pPr marL="762000" lvl="1" indent="-457200">
              <a:lnSpc>
                <a:spcPct val="100000"/>
              </a:lnSpc>
              <a:spcBef>
                <a:spcPts val="1200"/>
              </a:spcBef>
              <a:defRPr/>
            </a:pPr>
            <a:r>
              <a:rPr lang="pt-BR" sz="1800" dirty="0">
                <a:solidFill>
                  <a:srgbClr val="000000"/>
                </a:solidFill>
              </a:rPr>
              <a:t>Sổ khám bệnh, toa thuốc</a:t>
            </a:r>
          </a:p>
          <a:p>
            <a:pPr marL="762000" lvl="1" indent="-457200">
              <a:lnSpc>
                <a:spcPct val="100000"/>
              </a:lnSpc>
              <a:spcBef>
                <a:spcPts val="1200"/>
              </a:spcBef>
              <a:defRPr/>
            </a:pPr>
            <a:r>
              <a:rPr lang="pt-BR" sz="1800" dirty="0">
                <a:solidFill>
                  <a:srgbClr val="000000"/>
                </a:solidFill>
              </a:rPr>
              <a:t>...</a:t>
            </a:r>
          </a:p>
          <a:p>
            <a:pPr marL="457200" indent="-457200">
              <a:lnSpc>
                <a:spcPct val="100000"/>
              </a:lnSpc>
              <a:spcBef>
                <a:spcPts val="1200"/>
              </a:spcBef>
              <a:buFontTx/>
              <a:buAutoNum type="arabicPeriod"/>
              <a:defRPr/>
            </a:pPr>
            <a:r>
              <a:rPr lang="pt-BR" sz="2000" b="1" dirty="0">
                <a:solidFill>
                  <a:srgbClr val="003399"/>
                </a:solidFill>
              </a:rPr>
              <a:t>Chứng từ thanh toán (Hóa đơn, Biên lai, Phiếu thu...)</a:t>
            </a:r>
          </a:p>
          <a:p>
            <a:pPr marL="762000" lvl="1" indent="-457200">
              <a:lnSpc>
                <a:spcPct val="100000"/>
              </a:lnSpc>
              <a:spcBef>
                <a:spcPts val="1200"/>
              </a:spcBef>
              <a:defRPr/>
            </a:pPr>
            <a:r>
              <a:rPr lang="pt-BR" sz="1800" dirty="0">
                <a:solidFill>
                  <a:srgbClr val="000000"/>
                </a:solidFill>
              </a:rPr>
              <a:t>Hóa đơn điện tử/ chuyển đổi (có đường link và mã tra cứu hóa đơn)</a:t>
            </a:r>
          </a:p>
          <a:p>
            <a:pPr marL="762000" lvl="1" indent="-457200">
              <a:lnSpc>
                <a:spcPct val="100000"/>
              </a:lnSpc>
              <a:spcBef>
                <a:spcPts val="1200"/>
              </a:spcBef>
              <a:defRPr/>
            </a:pPr>
            <a:r>
              <a:rPr lang="pt-BR" sz="1800" dirty="0">
                <a:solidFill>
                  <a:srgbClr val="000000"/>
                </a:solidFill>
              </a:rPr>
              <a:t>Biên lai, phiếu thu (bản gốc)</a:t>
            </a:r>
          </a:p>
          <a:p>
            <a:pPr marL="0" indent="0">
              <a:lnSpc>
                <a:spcPct val="90000"/>
              </a:lnSpc>
              <a:buNone/>
              <a:defRPr/>
            </a:pPr>
            <a:endParaRPr lang="en-US" sz="2000" b="1" dirty="0">
              <a:solidFill>
                <a:srgbClr val="003399"/>
              </a:solidFill>
            </a:endParaRPr>
          </a:p>
          <a:p>
            <a:pPr marL="0" indent="0">
              <a:lnSpc>
                <a:spcPct val="90000"/>
              </a:lnSpc>
              <a:buFontTx/>
              <a:buNone/>
              <a:defRPr/>
            </a:pPr>
            <a:endParaRPr lang="en-US" sz="2000" dirty="0">
              <a:solidFill>
                <a:srgbClr val="000000"/>
              </a:solidFill>
              <a:latin typeface="Times New Roman" pitchFamily="18" charset="0"/>
            </a:endParaRPr>
          </a:p>
        </p:txBody>
      </p:sp>
      <p:sp>
        <p:nvSpPr>
          <p:cNvPr id="43012" name="Rectangle 4"/>
          <p:cNvSpPr>
            <a:spLocks noChangeArrowheads="1"/>
          </p:cNvSpPr>
          <p:nvPr/>
        </p:nvSpPr>
        <p:spPr bwMode="auto">
          <a:xfrm>
            <a:off x="428625" y="6384925"/>
            <a:ext cx="3413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algn="r" eaLnBrk="1" hangingPunct="1">
              <a:lnSpc>
                <a:spcPct val="100000"/>
              </a:lnSpc>
            </a:pPr>
            <a:fld id="{08C67008-C411-446E-9304-5F71331764E1}" type="slidenum">
              <a:rPr lang="en-GB" altLang="en-US" sz="1100">
                <a:solidFill>
                  <a:srgbClr val="002C77"/>
                </a:solidFill>
              </a:rPr>
              <a:pPr algn="r" eaLnBrk="1" hangingPunct="1">
                <a:lnSpc>
                  <a:spcPct val="100000"/>
                </a:lnSpc>
              </a:pPr>
              <a:t>13</a:t>
            </a:fld>
            <a:endParaRPr lang="en-GB" altLang="en-US">
              <a:solidFill>
                <a:srgbClr val="000000"/>
              </a:solidFill>
            </a:endParaRPr>
          </a:p>
        </p:txBody>
      </p:sp>
    </p:spTree>
    <p:extLst>
      <p:ext uri="{BB962C8B-B14F-4D97-AF65-F5344CB8AC3E}">
        <p14:creationId xmlns:p14="http://schemas.microsoft.com/office/powerpoint/2010/main" val="24624851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strips(downLeft)">
                                      <p:cBhvr>
                                        <p:cTn id="7" dur="500"/>
                                        <p:tgtEl>
                                          <p:spTgt spid="2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strips(downLeft)">
                                      <p:cBhvr>
                                        <p:cTn id="12" dur="500"/>
                                        <p:tgtEl>
                                          <p:spTgt spid="2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strips(downLeft)">
                                      <p:cBhvr>
                                        <p:cTn id="17" dur="500"/>
                                        <p:tgtEl>
                                          <p:spTgt spid="29">
                                            <p:txEl>
                                              <p:pRg st="2" end="2"/>
                                            </p:txEl>
                                          </p:spTgt>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29">
                                            <p:txEl>
                                              <p:pRg st="3" end="3"/>
                                            </p:txEl>
                                          </p:spTgt>
                                        </p:tgtEl>
                                        <p:attrNameLst>
                                          <p:attrName>style.visibility</p:attrName>
                                        </p:attrNameLst>
                                      </p:cBhvr>
                                      <p:to>
                                        <p:strVal val="visible"/>
                                      </p:to>
                                    </p:set>
                                    <p:animEffect transition="in" filter="strips(downLeft)">
                                      <p:cBhvr>
                                        <p:cTn id="20" dur="500"/>
                                        <p:tgtEl>
                                          <p:spTgt spid="29">
                                            <p:txEl>
                                              <p:pRg st="3" end="3"/>
                                            </p:txEl>
                                          </p:spTgt>
                                        </p:tgtEl>
                                      </p:cBhvr>
                                    </p:animEffect>
                                  </p:childTnLst>
                                </p:cTn>
                              </p:par>
                              <p:par>
                                <p:cTn id="21" presetID="18" presetClass="entr" presetSubtype="12" fill="hold" grpId="0"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Effect transition="in" filter="strips(downLeft)">
                                      <p:cBhvr>
                                        <p:cTn id="23" dur="500"/>
                                        <p:tgtEl>
                                          <p:spTgt spid="29">
                                            <p:txEl>
                                              <p:pRg st="4" end="4"/>
                                            </p:txEl>
                                          </p:spTgt>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29">
                                            <p:txEl>
                                              <p:pRg st="5" end="5"/>
                                            </p:txEl>
                                          </p:spTgt>
                                        </p:tgtEl>
                                        <p:attrNameLst>
                                          <p:attrName>style.visibility</p:attrName>
                                        </p:attrNameLst>
                                      </p:cBhvr>
                                      <p:to>
                                        <p:strVal val="visible"/>
                                      </p:to>
                                    </p:set>
                                    <p:animEffect transition="in" filter="strips(downLeft)">
                                      <p:cBhvr>
                                        <p:cTn id="26" dur="500"/>
                                        <p:tgtEl>
                                          <p:spTgt spid="29">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Effect transition="in" filter="strips(downLeft)">
                                      <p:cBhvr>
                                        <p:cTn id="31" dur="500"/>
                                        <p:tgtEl>
                                          <p:spTgt spid="29">
                                            <p:txEl>
                                              <p:pRg st="6" end="6"/>
                                            </p:txEl>
                                          </p:spTgt>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29">
                                            <p:txEl>
                                              <p:pRg st="7" end="7"/>
                                            </p:txEl>
                                          </p:spTgt>
                                        </p:tgtEl>
                                        <p:attrNameLst>
                                          <p:attrName>style.visibility</p:attrName>
                                        </p:attrNameLst>
                                      </p:cBhvr>
                                      <p:to>
                                        <p:strVal val="visible"/>
                                      </p:to>
                                    </p:set>
                                    <p:animEffect transition="in" filter="strips(downLeft)">
                                      <p:cBhvr>
                                        <p:cTn id="34" dur="500"/>
                                        <p:tgtEl>
                                          <p:spTgt spid="29">
                                            <p:txEl>
                                              <p:pRg st="7" end="7"/>
                                            </p:txEl>
                                          </p:spTgt>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9">
                                            <p:txEl>
                                              <p:pRg st="8" end="8"/>
                                            </p:txEl>
                                          </p:spTgt>
                                        </p:tgtEl>
                                        <p:attrNameLst>
                                          <p:attrName>style.visibility</p:attrName>
                                        </p:attrNameLst>
                                      </p:cBhvr>
                                      <p:to>
                                        <p:strVal val="visible"/>
                                      </p:to>
                                    </p:set>
                                    <p:animEffect transition="in" filter="strips(downLeft)">
                                      <p:cBhvr>
                                        <p:cTn id="37" dur="500"/>
                                        <p:tgtEl>
                                          <p:spTgt spid="2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ChangeArrowheads="1"/>
          </p:cNvSpPr>
          <p:nvPr/>
        </p:nvSpPr>
        <p:spPr bwMode="auto">
          <a:xfrm>
            <a:off x="428625" y="6384925"/>
            <a:ext cx="3413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algn="r" eaLnBrk="1" hangingPunct="1">
              <a:lnSpc>
                <a:spcPct val="100000"/>
              </a:lnSpc>
            </a:pPr>
            <a:fld id="{76469087-B710-444E-8F5B-9AE22870C8C8}" type="slidenum">
              <a:rPr lang="en-GB" altLang="en-US" sz="1100">
                <a:solidFill>
                  <a:srgbClr val="002C77"/>
                </a:solidFill>
              </a:rPr>
              <a:pPr algn="r" eaLnBrk="1" hangingPunct="1">
                <a:lnSpc>
                  <a:spcPct val="100000"/>
                </a:lnSpc>
              </a:pPr>
              <a:t>14</a:t>
            </a:fld>
            <a:endParaRPr lang="en-GB" altLang="en-US"/>
          </a:p>
        </p:txBody>
      </p:sp>
      <p:sp>
        <p:nvSpPr>
          <p:cNvPr id="44036" name="Title 1"/>
          <p:cNvSpPr txBox="1">
            <a:spLocks/>
          </p:cNvSpPr>
          <p:nvPr/>
        </p:nvSpPr>
        <p:spPr bwMode="auto">
          <a:xfrm>
            <a:off x="441325"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a:solidFill>
                  <a:schemeClr val="accent1"/>
                </a:solidFill>
              </a:rPr>
              <a:t>Hồ sơ bồi thường</a:t>
            </a:r>
          </a:p>
          <a:p>
            <a:pPr eaLnBrk="1" hangingPunct="1">
              <a:lnSpc>
                <a:spcPct val="100000"/>
              </a:lnSpc>
              <a:spcBef>
                <a:spcPct val="0"/>
              </a:spcBef>
              <a:buFontTx/>
              <a:buNone/>
            </a:pPr>
            <a:r>
              <a:rPr lang="en-GB" altLang="en-US" sz="2200" b="1">
                <a:solidFill>
                  <a:schemeClr val="accent2"/>
                </a:solidFill>
              </a:rPr>
              <a:t>Giấy đề nghị bồi thường</a:t>
            </a:r>
          </a:p>
        </p:txBody>
      </p:sp>
      <p:pic>
        <p:nvPicPr>
          <p:cNvPr id="2" name="Picture 1"/>
          <p:cNvPicPr>
            <a:picLocks noChangeAspect="1"/>
          </p:cNvPicPr>
          <p:nvPr/>
        </p:nvPicPr>
        <p:blipFill>
          <a:blip r:embed="rId2"/>
          <a:stretch>
            <a:fillRect/>
          </a:stretch>
        </p:blipFill>
        <p:spPr>
          <a:xfrm>
            <a:off x="1037444" y="1017588"/>
            <a:ext cx="3821532" cy="5648065"/>
          </a:xfrm>
          <a:prstGeom prst="rect">
            <a:avLst/>
          </a:prstGeom>
        </p:spPr>
      </p:pic>
      <p:pic>
        <p:nvPicPr>
          <p:cNvPr id="3" name="Picture 2"/>
          <p:cNvPicPr>
            <a:picLocks noChangeAspect="1"/>
          </p:cNvPicPr>
          <p:nvPr/>
        </p:nvPicPr>
        <p:blipFill>
          <a:blip r:embed="rId3"/>
          <a:stretch>
            <a:fillRect/>
          </a:stretch>
        </p:blipFill>
        <p:spPr>
          <a:xfrm>
            <a:off x="5195238" y="854504"/>
            <a:ext cx="3932887" cy="5811149"/>
          </a:xfrm>
          <a:prstGeom prst="rect">
            <a:avLst/>
          </a:prstGeom>
        </p:spPr>
      </p:pic>
    </p:spTree>
    <p:extLst>
      <p:ext uri="{BB962C8B-B14F-4D97-AF65-F5344CB8AC3E}">
        <p14:creationId xmlns:p14="http://schemas.microsoft.com/office/powerpoint/2010/main" val="1626783097"/>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AC3E02D-44D5-4BA1-B664-6D368043B5B1}" type="slidenum">
              <a:rPr lang="en-GB" smtClean="0"/>
              <a:pPr>
                <a:defRPr/>
              </a:pPr>
              <a:t>15</a:t>
            </a:fld>
            <a:endParaRPr lang="en-GB"/>
          </a:p>
        </p:txBody>
      </p:sp>
      <p:graphicFrame>
        <p:nvGraphicFramePr>
          <p:cNvPr id="4" name="Table 3"/>
          <p:cNvGraphicFramePr>
            <a:graphicFrameLocks noGrp="1"/>
          </p:cNvGraphicFramePr>
          <p:nvPr>
            <p:extLst>
              <p:ext uri="{D42A27DB-BD31-4B8C-83A1-F6EECF244321}">
                <p14:modId xmlns:p14="http://schemas.microsoft.com/office/powerpoint/2010/main" val="455678403"/>
              </p:ext>
            </p:extLst>
          </p:nvPr>
        </p:nvGraphicFramePr>
        <p:xfrm>
          <a:off x="560388" y="1527175"/>
          <a:ext cx="8567737" cy="5014389"/>
        </p:xfrm>
        <a:graphic>
          <a:graphicData uri="http://schemas.openxmlformats.org/drawingml/2006/table">
            <a:tbl>
              <a:tblPr firstRow="1" firstCol="1" bandRow="1">
                <a:tableStyleId>{72833802-FEF1-4C79-8D5D-14CF1EAF98D9}</a:tableStyleId>
              </a:tblPr>
              <a:tblGrid>
                <a:gridCol w="2555290">
                  <a:extLst>
                    <a:ext uri="{9D8B030D-6E8A-4147-A177-3AD203B41FA5}">
                      <a16:colId xmlns:a16="http://schemas.microsoft.com/office/drawing/2014/main" val="20000"/>
                    </a:ext>
                  </a:extLst>
                </a:gridCol>
                <a:gridCol w="6012447">
                  <a:extLst>
                    <a:ext uri="{9D8B030D-6E8A-4147-A177-3AD203B41FA5}">
                      <a16:colId xmlns:a16="http://schemas.microsoft.com/office/drawing/2014/main" val="20001"/>
                    </a:ext>
                  </a:extLst>
                </a:gridCol>
              </a:tblGrid>
              <a:tr h="399209">
                <a:tc>
                  <a:txBody>
                    <a:bodyPr/>
                    <a:lstStyle/>
                    <a:p>
                      <a:pPr marL="0" marR="0" algn="ctr">
                        <a:lnSpc>
                          <a:spcPct val="130000"/>
                        </a:lnSpc>
                        <a:spcBef>
                          <a:spcPts val="300"/>
                        </a:spcBef>
                        <a:spcAft>
                          <a:spcPts val="0"/>
                        </a:spcAft>
                      </a:pPr>
                      <a:r>
                        <a:rPr lang="en-US" sz="1400" dirty="0">
                          <a:effectLst/>
                        </a:rPr>
                        <a:t>HỒ</a:t>
                      </a:r>
                      <a:r>
                        <a:rPr lang="en-US" sz="1400" baseline="0" dirty="0">
                          <a:effectLst/>
                        </a:rPr>
                        <a:t> SƠ </a:t>
                      </a:r>
                      <a:r>
                        <a:rPr lang="en-US" sz="1400" dirty="0">
                          <a:effectLst/>
                        </a:rPr>
                        <a:t>ĐIỀU TRỊ NỘI TRÚ</a:t>
                      </a:r>
                      <a:endParaRPr lang="en-US" sz="2400" dirty="0">
                        <a:effectLst/>
                        <a:latin typeface="Calibri"/>
                        <a:ea typeface="Calibri"/>
                        <a:cs typeface="Times New Roman"/>
                      </a:endParaRPr>
                    </a:p>
                  </a:txBody>
                  <a:tcPr marL="68589" marR="68589" marT="0" marB="0" anchor="ctr"/>
                </a:tc>
                <a:tc>
                  <a:txBody>
                    <a:bodyPr/>
                    <a:lstStyle/>
                    <a:p>
                      <a:pPr marL="0" marR="0" algn="ctr">
                        <a:lnSpc>
                          <a:spcPct val="130000"/>
                        </a:lnSpc>
                        <a:spcBef>
                          <a:spcPts val="0"/>
                        </a:spcBef>
                        <a:spcAft>
                          <a:spcPts val="0"/>
                        </a:spcAft>
                      </a:pPr>
                      <a:r>
                        <a:rPr lang="en-US" sz="1400" dirty="0">
                          <a:effectLst/>
                        </a:rPr>
                        <a:t> </a:t>
                      </a:r>
                      <a:r>
                        <a:rPr lang="vi-VN" sz="1400" dirty="0">
                          <a:effectLst/>
                        </a:rPr>
                        <a:t>LƯU Ý CÁC NỘI DUNG</a:t>
                      </a:r>
                      <a:endParaRPr lang="en-US" sz="2400" dirty="0">
                        <a:effectLst/>
                        <a:latin typeface="Calibri"/>
                        <a:ea typeface="Calibri"/>
                        <a:cs typeface="Times New Roman"/>
                      </a:endParaRPr>
                    </a:p>
                  </a:txBody>
                  <a:tcPr marL="68589" marR="68589" marT="0" marB="0" anchor="ctr"/>
                </a:tc>
                <a:extLst>
                  <a:ext uri="{0D108BD9-81ED-4DB2-BD59-A6C34878D82A}">
                    <a16:rowId xmlns:a16="http://schemas.microsoft.com/office/drawing/2014/main" val="10000"/>
                  </a:ext>
                </a:extLst>
              </a:tr>
              <a:tr h="3155204">
                <a:tc>
                  <a:txBody>
                    <a:bodyPr/>
                    <a:lstStyle/>
                    <a:p>
                      <a:pPr marL="171450" marR="0" indent="-171450">
                        <a:lnSpc>
                          <a:spcPct val="130000"/>
                        </a:lnSpc>
                        <a:spcBef>
                          <a:spcPts val="0"/>
                        </a:spcBef>
                        <a:spcAft>
                          <a:spcPts val="0"/>
                        </a:spcAft>
                        <a:buFont typeface="Wingdings" pitchFamily="2" charset="2"/>
                        <a:buChar char="o"/>
                      </a:pPr>
                      <a:r>
                        <a:rPr lang="en-US" sz="1300" dirty="0" err="1">
                          <a:effectLst/>
                        </a:rPr>
                        <a:t>Giấy</a:t>
                      </a:r>
                      <a:r>
                        <a:rPr lang="en-US" sz="1300" dirty="0">
                          <a:effectLst/>
                        </a:rPr>
                        <a:t> </a:t>
                      </a:r>
                      <a:r>
                        <a:rPr lang="en-US" sz="1300" dirty="0" err="1">
                          <a:effectLst/>
                        </a:rPr>
                        <a:t>ra</a:t>
                      </a:r>
                      <a:r>
                        <a:rPr lang="en-US" sz="1300" dirty="0">
                          <a:effectLst/>
                        </a:rPr>
                        <a:t> </a:t>
                      </a:r>
                      <a:r>
                        <a:rPr lang="en-US" sz="1300" dirty="0" err="1">
                          <a:effectLst/>
                        </a:rPr>
                        <a:t>viện</a:t>
                      </a:r>
                      <a:endParaRPr lang="en-US" sz="1300" dirty="0">
                        <a:effectLst/>
                      </a:endParaRPr>
                    </a:p>
                    <a:p>
                      <a:pPr marL="0" marR="0" indent="0">
                        <a:lnSpc>
                          <a:spcPct val="130000"/>
                        </a:lnSpc>
                        <a:spcBef>
                          <a:spcPts val="0"/>
                        </a:spcBef>
                        <a:spcAft>
                          <a:spcPts val="0"/>
                        </a:spcAft>
                        <a:buFont typeface="Wingdings" pitchFamily="2" charset="2"/>
                        <a:buNone/>
                      </a:pPr>
                      <a:endParaRPr lang="en-US" sz="1300" dirty="0">
                        <a:effectLst/>
                      </a:endParaRPr>
                    </a:p>
                    <a:p>
                      <a:pPr marL="0" marR="0">
                        <a:lnSpc>
                          <a:spcPct val="130000"/>
                        </a:lnSpc>
                        <a:spcBef>
                          <a:spcPts val="0"/>
                        </a:spcBef>
                        <a:spcAft>
                          <a:spcPts val="0"/>
                        </a:spcAft>
                      </a:pPr>
                      <a:r>
                        <a:rPr lang="en-US" sz="1300" dirty="0">
                          <a:effectLst/>
                        </a:rPr>
                        <a:t> </a:t>
                      </a:r>
                    </a:p>
                    <a:p>
                      <a:pPr marL="171450" marR="0" indent="-171450">
                        <a:lnSpc>
                          <a:spcPct val="130000"/>
                        </a:lnSpc>
                        <a:spcBef>
                          <a:spcPts val="0"/>
                        </a:spcBef>
                        <a:spcAft>
                          <a:spcPts val="0"/>
                        </a:spcAft>
                        <a:buFont typeface="Wingdings" pitchFamily="2" charset="2"/>
                        <a:buChar char="o"/>
                      </a:pPr>
                      <a:r>
                        <a:rPr lang="en-US" sz="1300" dirty="0" err="1">
                          <a:effectLst/>
                        </a:rPr>
                        <a:t>Giấy</a:t>
                      </a:r>
                      <a:r>
                        <a:rPr lang="en-US" sz="1300" dirty="0">
                          <a:effectLst/>
                        </a:rPr>
                        <a:t> </a:t>
                      </a:r>
                      <a:r>
                        <a:rPr lang="en-US" sz="1300" dirty="0" err="1">
                          <a:effectLst/>
                        </a:rPr>
                        <a:t>chứng</a:t>
                      </a:r>
                      <a:r>
                        <a:rPr lang="en-US" sz="1300" dirty="0">
                          <a:effectLst/>
                        </a:rPr>
                        <a:t> </a:t>
                      </a:r>
                      <a:r>
                        <a:rPr lang="en-US" sz="1300" dirty="0" err="1">
                          <a:effectLst/>
                        </a:rPr>
                        <a:t>nhận</a:t>
                      </a:r>
                      <a:r>
                        <a:rPr lang="en-US" sz="1300" dirty="0">
                          <a:effectLst/>
                        </a:rPr>
                        <a:t> </a:t>
                      </a:r>
                      <a:r>
                        <a:rPr lang="en-US" sz="1300" dirty="0" err="1">
                          <a:effectLst/>
                        </a:rPr>
                        <a:t>phẫu</a:t>
                      </a:r>
                      <a:r>
                        <a:rPr lang="en-US" sz="1300" dirty="0">
                          <a:effectLst/>
                        </a:rPr>
                        <a:t> </a:t>
                      </a:r>
                      <a:r>
                        <a:rPr lang="en-US" sz="1300" dirty="0" err="1">
                          <a:effectLst/>
                        </a:rPr>
                        <a:t>thuật</a:t>
                      </a:r>
                      <a:endParaRPr lang="en-US" sz="1300" dirty="0">
                        <a:effectLst/>
                      </a:endParaRPr>
                    </a:p>
                    <a:p>
                      <a:pPr marL="0" marR="0" indent="0">
                        <a:lnSpc>
                          <a:spcPct val="130000"/>
                        </a:lnSpc>
                        <a:spcBef>
                          <a:spcPts val="0"/>
                        </a:spcBef>
                        <a:spcAft>
                          <a:spcPts val="0"/>
                        </a:spcAft>
                        <a:buFont typeface="Wingdings" pitchFamily="2" charset="2"/>
                        <a:buNone/>
                      </a:pPr>
                      <a:endParaRPr lang="en-US" sz="1300" dirty="0">
                        <a:effectLst/>
                      </a:endParaRPr>
                    </a:p>
                    <a:p>
                      <a:pPr marL="0" marR="0">
                        <a:lnSpc>
                          <a:spcPct val="130000"/>
                        </a:lnSpc>
                        <a:spcBef>
                          <a:spcPts val="0"/>
                        </a:spcBef>
                        <a:spcAft>
                          <a:spcPts val="0"/>
                        </a:spcAft>
                      </a:pPr>
                      <a:r>
                        <a:rPr lang="en-US" sz="1300" dirty="0">
                          <a:effectLst/>
                        </a:rPr>
                        <a:t> </a:t>
                      </a:r>
                    </a:p>
                    <a:p>
                      <a:pPr marL="171450" marR="0" indent="-171450">
                        <a:lnSpc>
                          <a:spcPct val="130000"/>
                        </a:lnSpc>
                        <a:spcBef>
                          <a:spcPts val="0"/>
                        </a:spcBef>
                        <a:spcAft>
                          <a:spcPts val="0"/>
                        </a:spcAft>
                        <a:buFont typeface="Wingdings" pitchFamily="2" charset="2"/>
                        <a:buChar char="o"/>
                      </a:pPr>
                      <a:r>
                        <a:rPr lang="en-US" sz="1300" dirty="0" err="1">
                          <a:effectLst/>
                        </a:rPr>
                        <a:t>Giấy</a:t>
                      </a:r>
                      <a:r>
                        <a:rPr lang="en-US" sz="1300" dirty="0">
                          <a:effectLst/>
                        </a:rPr>
                        <a:t> </a:t>
                      </a:r>
                      <a:r>
                        <a:rPr lang="en-US" sz="1300" dirty="0" err="1">
                          <a:effectLst/>
                        </a:rPr>
                        <a:t>chứng</a:t>
                      </a:r>
                      <a:r>
                        <a:rPr lang="en-US" sz="1300" dirty="0">
                          <a:effectLst/>
                        </a:rPr>
                        <a:t> </a:t>
                      </a:r>
                      <a:r>
                        <a:rPr lang="en-US" sz="1300" dirty="0" err="1">
                          <a:effectLst/>
                        </a:rPr>
                        <a:t>sinh</a:t>
                      </a:r>
                      <a:endParaRPr lang="en-US" sz="1300" dirty="0">
                        <a:effectLst/>
                      </a:endParaRPr>
                    </a:p>
                    <a:p>
                      <a:pPr marL="0" marR="0">
                        <a:lnSpc>
                          <a:spcPct val="130000"/>
                        </a:lnSpc>
                        <a:spcBef>
                          <a:spcPts val="0"/>
                        </a:spcBef>
                        <a:spcAft>
                          <a:spcPts val="0"/>
                        </a:spcAft>
                      </a:pPr>
                      <a:r>
                        <a:rPr lang="en-US" sz="1300" dirty="0">
                          <a:effectLst/>
                        </a:rPr>
                        <a:t> </a:t>
                      </a:r>
                    </a:p>
                    <a:p>
                      <a:pPr marL="0" marR="0">
                        <a:lnSpc>
                          <a:spcPct val="130000"/>
                        </a:lnSpc>
                        <a:spcBef>
                          <a:spcPts val="0"/>
                        </a:spcBef>
                        <a:spcAft>
                          <a:spcPts val="0"/>
                        </a:spcAft>
                      </a:pPr>
                      <a:endParaRPr lang="en-US" sz="1300" dirty="0">
                        <a:effectLst/>
                      </a:endParaRPr>
                    </a:p>
                    <a:p>
                      <a:pPr marL="0" marR="0">
                        <a:lnSpc>
                          <a:spcPct val="130000"/>
                        </a:lnSpc>
                        <a:spcBef>
                          <a:spcPts val="0"/>
                        </a:spcBef>
                        <a:spcAft>
                          <a:spcPts val="0"/>
                        </a:spcAft>
                      </a:pPr>
                      <a:r>
                        <a:rPr lang="en-US" sz="1300" dirty="0">
                          <a:effectLst/>
                          <a:sym typeface="Wingdings"/>
                        </a:rPr>
                        <a:t></a:t>
                      </a:r>
                      <a:r>
                        <a:rPr lang="en-US" sz="1300" dirty="0">
                          <a:effectLst/>
                        </a:rPr>
                        <a:t> </a:t>
                      </a:r>
                      <a:r>
                        <a:rPr lang="en-US" sz="1300" dirty="0" err="1">
                          <a:effectLst/>
                        </a:rPr>
                        <a:t>Hoá</a:t>
                      </a:r>
                      <a:r>
                        <a:rPr lang="en-US" sz="1300" dirty="0">
                          <a:effectLst/>
                        </a:rPr>
                        <a:t> </a:t>
                      </a:r>
                      <a:r>
                        <a:rPr lang="en-US" sz="1300" dirty="0" err="1">
                          <a:effectLst/>
                        </a:rPr>
                        <a:t>đơn</a:t>
                      </a:r>
                      <a:r>
                        <a:rPr lang="en-US" sz="1300" dirty="0">
                          <a:effectLst/>
                        </a:rPr>
                        <a:t> VAT / </a:t>
                      </a:r>
                      <a:r>
                        <a:rPr lang="en-US" sz="1300" dirty="0" err="1">
                          <a:effectLst/>
                        </a:rPr>
                        <a:t>hoặc</a:t>
                      </a:r>
                      <a:r>
                        <a:rPr lang="en-US" sz="1300" dirty="0">
                          <a:effectLst/>
                        </a:rPr>
                        <a:t> </a:t>
                      </a:r>
                      <a:r>
                        <a:rPr lang="en-US" sz="1300" dirty="0" err="1">
                          <a:effectLst/>
                        </a:rPr>
                        <a:t>Hoá</a:t>
                      </a:r>
                      <a:r>
                        <a:rPr lang="en-US" sz="1300" dirty="0">
                          <a:effectLst/>
                        </a:rPr>
                        <a:t> </a:t>
                      </a:r>
                      <a:r>
                        <a:rPr lang="en-US" sz="1300" dirty="0" err="1">
                          <a:effectLst/>
                        </a:rPr>
                        <a:t>đơn</a:t>
                      </a:r>
                      <a:r>
                        <a:rPr lang="en-US" sz="1300" dirty="0">
                          <a:effectLst/>
                        </a:rPr>
                        <a:t> </a:t>
                      </a:r>
                      <a:r>
                        <a:rPr lang="en-US" sz="1300" dirty="0" err="1">
                          <a:effectLst/>
                        </a:rPr>
                        <a:t>chuyển</a:t>
                      </a:r>
                      <a:r>
                        <a:rPr lang="en-US" sz="1300" dirty="0">
                          <a:effectLst/>
                        </a:rPr>
                        <a:t> </a:t>
                      </a:r>
                      <a:r>
                        <a:rPr lang="en-US" sz="1300" dirty="0" err="1">
                          <a:effectLst/>
                        </a:rPr>
                        <a:t>đổi</a:t>
                      </a:r>
                      <a:r>
                        <a:rPr lang="en-US" sz="1300" dirty="0">
                          <a:effectLst/>
                        </a:rPr>
                        <a:t> </a:t>
                      </a:r>
                      <a:r>
                        <a:rPr lang="en-US" sz="1300" dirty="0" err="1">
                          <a:effectLst/>
                        </a:rPr>
                        <a:t>từ</a:t>
                      </a:r>
                      <a:r>
                        <a:rPr lang="en-US" sz="1300" dirty="0">
                          <a:effectLst/>
                        </a:rPr>
                        <a:t> </a:t>
                      </a:r>
                      <a:r>
                        <a:rPr lang="en-US" sz="1300" dirty="0" err="1">
                          <a:effectLst/>
                        </a:rPr>
                        <a:t>hóa</a:t>
                      </a:r>
                      <a:r>
                        <a:rPr lang="en-US" sz="1300" dirty="0">
                          <a:effectLst/>
                        </a:rPr>
                        <a:t> </a:t>
                      </a:r>
                      <a:r>
                        <a:rPr lang="en-US" sz="1300" dirty="0" err="1">
                          <a:effectLst/>
                        </a:rPr>
                        <a:t>đơn</a:t>
                      </a:r>
                      <a:r>
                        <a:rPr lang="en-US" sz="1300" dirty="0">
                          <a:effectLst/>
                        </a:rPr>
                        <a:t> </a:t>
                      </a:r>
                      <a:r>
                        <a:rPr lang="en-US" sz="1300" dirty="0" err="1">
                          <a:effectLst/>
                        </a:rPr>
                        <a:t>điện</a:t>
                      </a:r>
                      <a:r>
                        <a:rPr lang="en-US" sz="1300" dirty="0">
                          <a:effectLst/>
                        </a:rPr>
                        <a:t> </a:t>
                      </a:r>
                      <a:r>
                        <a:rPr lang="en-US" sz="1300" dirty="0" err="1">
                          <a:effectLst/>
                        </a:rPr>
                        <a:t>tử</a:t>
                      </a:r>
                      <a:endParaRPr lang="en-US" sz="1300" dirty="0">
                        <a:effectLst/>
                      </a:endParaRPr>
                    </a:p>
                    <a:p>
                      <a:pPr marL="0" marR="0">
                        <a:lnSpc>
                          <a:spcPct val="130000"/>
                        </a:lnSpc>
                        <a:spcBef>
                          <a:spcPts val="0"/>
                        </a:spcBef>
                        <a:spcAft>
                          <a:spcPts val="0"/>
                        </a:spcAft>
                      </a:pPr>
                      <a:r>
                        <a:rPr lang="en-US" sz="1300" dirty="0">
                          <a:effectLst/>
                        </a:rPr>
                        <a:t> </a:t>
                      </a:r>
                    </a:p>
                    <a:p>
                      <a:pPr marL="0" marR="0">
                        <a:lnSpc>
                          <a:spcPct val="130000"/>
                        </a:lnSpc>
                        <a:spcBef>
                          <a:spcPts val="0"/>
                        </a:spcBef>
                        <a:spcAft>
                          <a:spcPts val="0"/>
                        </a:spcAft>
                      </a:pPr>
                      <a:endParaRPr lang="en-US" sz="1300" dirty="0">
                        <a:effectLst/>
                      </a:endParaRPr>
                    </a:p>
                    <a:p>
                      <a:pPr marL="0" marR="0">
                        <a:lnSpc>
                          <a:spcPct val="130000"/>
                        </a:lnSpc>
                        <a:spcBef>
                          <a:spcPts val="0"/>
                        </a:spcBef>
                        <a:spcAft>
                          <a:spcPts val="0"/>
                        </a:spcAft>
                      </a:pPr>
                      <a:r>
                        <a:rPr lang="en-US" sz="1300" dirty="0">
                          <a:effectLst/>
                          <a:sym typeface="Wingdings"/>
                        </a:rPr>
                        <a:t></a:t>
                      </a:r>
                      <a:r>
                        <a:rPr lang="en-US" sz="1300" dirty="0">
                          <a:effectLst/>
                        </a:rPr>
                        <a:t> </a:t>
                      </a:r>
                      <a:r>
                        <a:rPr lang="en-US" sz="1300" dirty="0" err="1">
                          <a:effectLst/>
                        </a:rPr>
                        <a:t>Bảng</a:t>
                      </a:r>
                      <a:r>
                        <a:rPr lang="en-US" sz="1300" dirty="0">
                          <a:effectLst/>
                        </a:rPr>
                        <a:t> </a:t>
                      </a:r>
                      <a:r>
                        <a:rPr lang="en-US" sz="1300" dirty="0" err="1">
                          <a:effectLst/>
                        </a:rPr>
                        <a:t>kê</a:t>
                      </a:r>
                      <a:r>
                        <a:rPr lang="en-US" sz="1300" dirty="0">
                          <a:effectLst/>
                        </a:rPr>
                        <a:t> chi </a:t>
                      </a:r>
                      <a:r>
                        <a:rPr lang="en-US" sz="1300" dirty="0" err="1">
                          <a:effectLst/>
                        </a:rPr>
                        <a:t>tiết</a:t>
                      </a:r>
                      <a:r>
                        <a:rPr lang="en-US" sz="1300" dirty="0">
                          <a:effectLst/>
                        </a:rPr>
                        <a:t> </a:t>
                      </a:r>
                      <a:r>
                        <a:rPr lang="en-US" sz="1300" dirty="0" err="1">
                          <a:effectLst/>
                        </a:rPr>
                        <a:t>viện</a:t>
                      </a:r>
                      <a:r>
                        <a:rPr lang="en-US" sz="1300" dirty="0">
                          <a:effectLst/>
                        </a:rPr>
                        <a:t> </a:t>
                      </a:r>
                      <a:r>
                        <a:rPr lang="en-US" sz="1300" dirty="0" err="1">
                          <a:effectLst/>
                        </a:rPr>
                        <a:t>phí</a:t>
                      </a:r>
                      <a:endParaRPr lang="en-US" sz="1300" dirty="0">
                        <a:effectLst/>
                        <a:latin typeface="Calibri"/>
                        <a:ea typeface="Calibri"/>
                        <a:cs typeface="Times New Roman"/>
                      </a:endParaRPr>
                    </a:p>
                  </a:txBody>
                  <a:tcPr marL="68589" marR="68589" marT="0" marB="0"/>
                </a:tc>
                <a:tc>
                  <a:txBody>
                    <a:bodyPr/>
                    <a:lstStyle/>
                    <a:p>
                      <a:pPr marL="0" marR="0">
                        <a:lnSpc>
                          <a:spcPct val="130000"/>
                        </a:lnSpc>
                        <a:spcBef>
                          <a:spcPts val="0"/>
                        </a:spcBef>
                        <a:spcAft>
                          <a:spcPts val="0"/>
                        </a:spcAft>
                      </a:pPr>
                      <a:r>
                        <a:rPr lang="en-US" sz="1300" dirty="0" err="1">
                          <a:effectLst/>
                        </a:rPr>
                        <a:t>Cần</a:t>
                      </a:r>
                      <a:r>
                        <a:rPr lang="en-US" sz="1300" dirty="0">
                          <a:effectLst/>
                        </a:rPr>
                        <a:t> </a:t>
                      </a:r>
                      <a:r>
                        <a:rPr lang="en-US" sz="1300" dirty="0" err="1">
                          <a:effectLst/>
                        </a:rPr>
                        <a:t>có</a:t>
                      </a:r>
                      <a:r>
                        <a:rPr lang="en-US" sz="1300" dirty="0">
                          <a:effectLst/>
                        </a:rPr>
                        <a:t> </a:t>
                      </a:r>
                      <a:r>
                        <a:rPr lang="en-US" sz="1300" dirty="0" err="1">
                          <a:effectLst/>
                        </a:rPr>
                        <a:t>ngày</a:t>
                      </a:r>
                      <a:r>
                        <a:rPr lang="en-US" sz="1300" dirty="0">
                          <a:effectLst/>
                        </a:rPr>
                        <a:t> </a:t>
                      </a:r>
                      <a:r>
                        <a:rPr lang="en-US" sz="1300" dirty="0" err="1">
                          <a:effectLst/>
                        </a:rPr>
                        <a:t>nhập</a:t>
                      </a:r>
                      <a:r>
                        <a:rPr lang="en-US" sz="1300" dirty="0">
                          <a:effectLst/>
                        </a:rPr>
                        <a:t> </a:t>
                      </a:r>
                      <a:r>
                        <a:rPr lang="en-US" sz="1300" dirty="0" err="1">
                          <a:effectLst/>
                        </a:rPr>
                        <a:t>viện</a:t>
                      </a:r>
                      <a:r>
                        <a:rPr lang="en-US" sz="1300" dirty="0">
                          <a:effectLst/>
                        </a:rPr>
                        <a:t>, </a:t>
                      </a:r>
                      <a:r>
                        <a:rPr lang="en-US" sz="1300" dirty="0" err="1">
                          <a:effectLst/>
                        </a:rPr>
                        <a:t>xuất</a:t>
                      </a:r>
                      <a:r>
                        <a:rPr lang="en-US" sz="1300" dirty="0">
                          <a:effectLst/>
                        </a:rPr>
                        <a:t> </a:t>
                      </a:r>
                      <a:r>
                        <a:rPr lang="en-US" sz="1300" dirty="0" err="1">
                          <a:effectLst/>
                        </a:rPr>
                        <a:t>viện</a:t>
                      </a:r>
                      <a:r>
                        <a:rPr lang="en-US" sz="1300" dirty="0">
                          <a:effectLst/>
                        </a:rPr>
                        <a:t>, </a:t>
                      </a:r>
                      <a:r>
                        <a:rPr lang="en-US" sz="1300" dirty="0" err="1">
                          <a:effectLst/>
                        </a:rPr>
                        <a:t>chẩn</a:t>
                      </a:r>
                      <a:r>
                        <a:rPr lang="en-US" sz="1300" dirty="0">
                          <a:effectLst/>
                        </a:rPr>
                        <a:t> </a:t>
                      </a:r>
                      <a:r>
                        <a:rPr lang="en-US" sz="1300" dirty="0" err="1">
                          <a:effectLst/>
                        </a:rPr>
                        <a:t>đoán</a:t>
                      </a:r>
                      <a:r>
                        <a:rPr lang="en-US" sz="1300" dirty="0">
                          <a:effectLst/>
                        </a:rPr>
                        <a:t> </a:t>
                      </a:r>
                      <a:r>
                        <a:rPr lang="en-US" sz="1300" dirty="0" err="1">
                          <a:effectLst/>
                        </a:rPr>
                        <a:t>bệnh</a:t>
                      </a:r>
                      <a:r>
                        <a:rPr lang="en-US" sz="1300" dirty="0">
                          <a:effectLst/>
                        </a:rPr>
                        <a:t>, </a:t>
                      </a:r>
                      <a:r>
                        <a:rPr lang="en-US" sz="1300" dirty="0" err="1">
                          <a:effectLst/>
                        </a:rPr>
                        <a:t>chữ</a:t>
                      </a:r>
                      <a:r>
                        <a:rPr lang="en-US" sz="1300" dirty="0">
                          <a:effectLst/>
                        </a:rPr>
                        <a:t> </a:t>
                      </a:r>
                      <a:r>
                        <a:rPr lang="en-US" sz="1300" dirty="0" err="1">
                          <a:effectLst/>
                        </a:rPr>
                        <a:t>ký</a:t>
                      </a:r>
                      <a:r>
                        <a:rPr lang="en-US" sz="1300" dirty="0">
                          <a:effectLst/>
                        </a:rPr>
                        <a:t> </a:t>
                      </a:r>
                      <a:r>
                        <a:rPr lang="en-US" sz="1300" dirty="0" err="1">
                          <a:effectLst/>
                        </a:rPr>
                        <a:t>của</a:t>
                      </a:r>
                      <a:r>
                        <a:rPr lang="en-US" sz="1300" dirty="0">
                          <a:effectLst/>
                        </a:rPr>
                        <a:t> </a:t>
                      </a:r>
                      <a:r>
                        <a:rPr lang="en-US" sz="1300" dirty="0" err="1">
                          <a:effectLst/>
                        </a:rPr>
                        <a:t>Bác</a:t>
                      </a:r>
                      <a:r>
                        <a:rPr lang="en-US" sz="1300" dirty="0">
                          <a:effectLst/>
                        </a:rPr>
                        <a:t> </a:t>
                      </a:r>
                      <a:r>
                        <a:rPr lang="en-US" sz="1300" dirty="0" err="1">
                          <a:effectLst/>
                        </a:rPr>
                        <a:t>sĩ</a:t>
                      </a:r>
                      <a:r>
                        <a:rPr lang="en-US" sz="1300" dirty="0">
                          <a:effectLst/>
                        </a:rPr>
                        <a:t> </a:t>
                      </a:r>
                      <a:r>
                        <a:rPr lang="en-US" sz="1300" dirty="0" err="1">
                          <a:effectLst/>
                        </a:rPr>
                        <a:t>điều</a:t>
                      </a:r>
                      <a:r>
                        <a:rPr lang="en-US" sz="1300" dirty="0">
                          <a:effectLst/>
                        </a:rPr>
                        <a:t> </a:t>
                      </a:r>
                      <a:r>
                        <a:rPr lang="en-US" sz="1300" dirty="0" err="1">
                          <a:effectLst/>
                        </a:rPr>
                        <a:t>trị</a:t>
                      </a:r>
                      <a:r>
                        <a:rPr lang="en-US" sz="1300" dirty="0">
                          <a:effectLst/>
                        </a:rPr>
                        <a:t>, </a:t>
                      </a:r>
                      <a:r>
                        <a:rPr lang="en-US" sz="1300" dirty="0" err="1">
                          <a:effectLst/>
                        </a:rPr>
                        <a:t>chữ</a:t>
                      </a:r>
                      <a:r>
                        <a:rPr lang="en-US" sz="1300" dirty="0">
                          <a:effectLst/>
                        </a:rPr>
                        <a:t> </a:t>
                      </a:r>
                      <a:r>
                        <a:rPr lang="en-US" sz="1300" dirty="0" err="1">
                          <a:effectLst/>
                        </a:rPr>
                        <a:t>ký</a:t>
                      </a:r>
                      <a:r>
                        <a:rPr lang="en-US" sz="1300" dirty="0">
                          <a:effectLst/>
                        </a:rPr>
                        <a:t> </a:t>
                      </a:r>
                      <a:r>
                        <a:rPr lang="en-US" sz="1300" dirty="0" err="1">
                          <a:effectLst/>
                        </a:rPr>
                        <a:t>của</a:t>
                      </a:r>
                      <a:r>
                        <a:rPr lang="en-US" sz="1300" dirty="0">
                          <a:effectLst/>
                        </a:rPr>
                        <a:t> </a:t>
                      </a:r>
                      <a:r>
                        <a:rPr lang="en-US" sz="1300" dirty="0" err="1">
                          <a:effectLst/>
                        </a:rPr>
                        <a:t>trưởng</a:t>
                      </a:r>
                      <a:r>
                        <a:rPr lang="en-US" sz="1300" dirty="0">
                          <a:effectLst/>
                        </a:rPr>
                        <a:t> </a:t>
                      </a:r>
                      <a:r>
                        <a:rPr lang="en-US" sz="1300" dirty="0" err="1">
                          <a:effectLst/>
                        </a:rPr>
                        <a:t>khoa</a:t>
                      </a:r>
                      <a:r>
                        <a:rPr lang="en-US" sz="1300" dirty="0">
                          <a:effectLst/>
                        </a:rPr>
                        <a:t> / </a:t>
                      </a:r>
                      <a:r>
                        <a:rPr lang="en-US" sz="1300" dirty="0" err="1">
                          <a:effectLst/>
                        </a:rPr>
                        <a:t>giám</a:t>
                      </a:r>
                      <a:r>
                        <a:rPr lang="en-US" sz="1300" dirty="0">
                          <a:effectLst/>
                        </a:rPr>
                        <a:t> </a:t>
                      </a:r>
                      <a:r>
                        <a:rPr lang="en-US" sz="1300" dirty="0" err="1">
                          <a:effectLst/>
                        </a:rPr>
                        <a:t>đốc</a:t>
                      </a:r>
                      <a:r>
                        <a:rPr lang="en-US" sz="1300" dirty="0">
                          <a:effectLst/>
                        </a:rPr>
                        <a:t> </a:t>
                      </a:r>
                      <a:r>
                        <a:rPr lang="en-US" sz="1300" dirty="0" err="1">
                          <a:effectLst/>
                        </a:rPr>
                        <a:t>va</a:t>
                      </a:r>
                      <a:r>
                        <a:rPr lang="en-US" sz="1300" dirty="0">
                          <a:effectLst/>
                        </a:rPr>
                        <a:t>̀ con </a:t>
                      </a:r>
                      <a:r>
                        <a:rPr lang="en-US" sz="1300" dirty="0" err="1">
                          <a:effectLst/>
                        </a:rPr>
                        <a:t>dấu</a:t>
                      </a:r>
                      <a:r>
                        <a:rPr lang="en-US" sz="1300" dirty="0">
                          <a:effectLst/>
                        </a:rPr>
                        <a:t> </a:t>
                      </a:r>
                      <a:r>
                        <a:rPr lang="en-US" sz="1300" dirty="0" err="1">
                          <a:effectLst/>
                        </a:rPr>
                        <a:t>của</a:t>
                      </a:r>
                      <a:r>
                        <a:rPr lang="en-US" sz="1300" dirty="0">
                          <a:effectLst/>
                        </a:rPr>
                        <a:t> </a:t>
                      </a:r>
                      <a:r>
                        <a:rPr lang="en-US" sz="1300" dirty="0" err="1">
                          <a:effectLst/>
                        </a:rPr>
                        <a:t>cơ</a:t>
                      </a:r>
                      <a:r>
                        <a:rPr lang="en-US" sz="1300" dirty="0">
                          <a:effectLst/>
                        </a:rPr>
                        <a:t> </a:t>
                      </a:r>
                      <a:r>
                        <a:rPr lang="en-US" sz="1300" dirty="0" err="1">
                          <a:effectLst/>
                        </a:rPr>
                        <a:t>sở</a:t>
                      </a:r>
                      <a:r>
                        <a:rPr lang="en-US" sz="1300" dirty="0">
                          <a:effectLst/>
                        </a:rPr>
                        <a:t> y </a:t>
                      </a:r>
                      <a:r>
                        <a:rPr lang="en-US" sz="1300" dirty="0" err="1">
                          <a:effectLst/>
                        </a:rPr>
                        <a:t>tế</a:t>
                      </a:r>
                      <a:endParaRPr lang="en-US" sz="1300" dirty="0">
                        <a:effectLst/>
                      </a:endParaRPr>
                    </a:p>
                    <a:p>
                      <a:pPr marL="0" marR="0">
                        <a:lnSpc>
                          <a:spcPct val="130000"/>
                        </a:lnSpc>
                        <a:spcBef>
                          <a:spcPts val="0"/>
                        </a:spcBef>
                        <a:spcAft>
                          <a:spcPts val="0"/>
                        </a:spcAft>
                      </a:pPr>
                      <a:endParaRPr lang="en-US" sz="1300" dirty="0">
                        <a:effectLst/>
                      </a:endParaRPr>
                    </a:p>
                    <a:p>
                      <a:pPr marL="0" marR="0">
                        <a:lnSpc>
                          <a:spcPct val="130000"/>
                        </a:lnSpc>
                        <a:spcBef>
                          <a:spcPts val="0"/>
                        </a:spcBef>
                        <a:spcAft>
                          <a:spcPts val="0"/>
                        </a:spcAft>
                      </a:pPr>
                      <a:r>
                        <a:rPr lang="en-US" sz="1300" dirty="0" err="1">
                          <a:effectLst/>
                        </a:rPr>
                        <a:t>Cần</a:t>
                      </a:r>
                      <a:r>
                        <a:rPr lang="en-US" sz="1300" dirty="0">
                          <a:effectLst/>
                        </a:rPr>
                        <a:t> </a:t>
                      </a:r>
                      <a:r>
                        <a:rPr lang="en-US" sz="1300" dirty="0" err="1">
                          <a:effectLst/>
                        </a:rPr>
                        <a:t>có</a:t>
                      </a:r>
                      <a:r>
                        <a:rPr lang="en-US" sz="1300" dirty="0">
                          <a:effectLst/>
                        </a:rPr>
                        <a:t> </a:t>
                      </a:r>
                      <a:r>
                        <a:rPr lang="en-US" sz="1300" dirty="0" err="1">
                          <a:effectLst/>
                        </a:rPr>
                        <a:t>ngày</a:t>
                      </a:r>
                      <a:r>
                        <a:rPr lang="en-US" sz="1300" dirty="0">
                          <a:effectLst/>
                        </a:rPr>
                        <a:t> </a:t>
                      </a:r>
                      <a:r>
                        <a:rPr lang="en-US" sz="1300" dirty="0" err="1">
                          <a:effectLst/>
                        </a:rPr>
                        <a:t>phẫu</a:t>
                      </a:r>
                      <a:r>
                        <a:rPr lang="en-US" sz="1300" dirty="0">
                          <a:effectLst/>
                        </a:rPr>
                        <a:t> </a:t>
                      </a:r>
                      <a:r>
                        <a:rPr lang="en-US" sz="1300" dirty="0" err="1">
                          <a:effectLst/>
                        </a:rPr>
                        <a:t>thuật</a:t>
                      </a:r>
                      <a:r>
                        <a:rPr lang="en-US" sz="1300" dirty="0">
                          <a:effectLst/>
                        </a:rPr>
                        <a:t>, </a:t>
                      </a:r>
                      <a:r>
                        <a:rPr lang="en-US" sz="1300" dirty="0" err="1">
                          <a:effectLst/>
                        </a:rPr>
                        <a:t>chẩn</a:t>
                      </a:r>
                      <a:r>
                        <a:rPr lang="en-US" sz="1300" dirty="0">
                          <a:effectLst/>
                        </a:rPr>
                        <a:t> </a:t>
                      </a:r>
                      <a:r>
                        <a:rPr lang="en-US" sz="1300" dirty="0" err="1">
                          <a:effectLst/>
                        </a:rPr>
                        <a:t>đoán</a:t>
                      </a:r>
                      <a:r>
                        <a:rPr lang="en-US" sz="1300" dirty="0">
                          <a:effectLst/>
                        </a:rPr>
                        <a:t> </a:t>
                      </a:r>
                      <a:r>
                        <a:rPr lang="en-US" sz="1300" dirty="0" err="1">
                          <a:effectLst/>
                        </a:rPr>
                        <a:t>bệnh</a:t>
                      </a:r>
                      <a:r>
                        <a:rPr lang="en-US" sz="1300" dirty="0">
                          <a:effectLst/>
                        </a:rPr>
                        <a:t>, </a:t>
                      </a:r>
                      <a:r>
                        <a:rPr lang="en-US" sz="1300" dirty="0" err="1">
                          <a:effectLst/>
                        </a:rPr>
                        <a:t>chữ</a:t>
                      </a:r>
                      <a:r>
                        <a:rPr lang="en-US" sz="1300" dirty="0">
                          <a:effectLst/>
                        </a:rPr>
                        <a:t> </a:t>
                      </a:r>
                      <a:r>
                        <a:rPr lang="en-US" sz="1300" dirty="0" err="1">
                          <a:effectLst/>
                        </a:rPr>
                        <a:t>ký</a:t>
                      </a:r>
                      <a:r>
                        <a:rPr lang="en-US" sz="1300" dirty="0">
                          <a:effectLst/>
                        </a:rPr>
                        <a:t> </a:t>
                      </a:r>
                      <a:r>
                        <a:rPr lang="en-US" sz="1300" dirty="0" err="1">
                          <a:effectLst/>
                        </a:rPr>
                        <a:t>của</a:t>
                      </a:r>
                      <a:r>
                        <a:rPr lang="en-US" sz="1300" dirty="0">
                          <a:effectLst/>
                        </a:rPr>
                        <a:t> </a:t>
                      </a:r>
                      <a:r>
                        <a:rPr lang="en-US" sz="1300" dirty="0" err="1">
                          <a:effectLst/>
                        </a:rPr>
                        <a:t>Bác</a:t>
                      </a:r>
                      <a:r>
                        <a:rPr lang="en-US" sz="1300" dirty="0">
                          <a:effectLst/>
                        </a:rPr>
                        <a:t> </a:t>
                      </a:r>
                      <a:r>
                        <a:rPr lang="en-US" sz="1300" dirty="0" err="1">
                          <a:effectLst/>
                        </a:rPr>
                        <a:t>sỹ</a:t>
                      </a:r>
                      <a:r>
                        <a:rPr lang="en-US" sz="1300" dirty="0">
                          <a:effectLst/>
                        </a:rPr>
                        <a:t> </a:t>
                      </a:r>
                      <a:r>
                        <a:rPr lang="en-US" sz="1300" dirty="0" err="1">
                          <a:effectLst/>
                        </a:rPr>
                        <a:t>điều</a:t>
                      </a:r>
                      <a:r>
                        <a:rPr lang="en-US" sz="1300" dirty="0">
                          <a:effectLst/>
                        </a:rPr>
                        <a:t> </a:t>
                      </a:r>
                      <a:r>
                        <a:rPr lang="en-US" sz="1300" dirty="0" err="1">
                          <a:effectLst/>
                        </a:rPr>
                        <a:t>trị</a:t>
                      </a:r>
                      <a:r>
                        <a:rPr lang="en-US" sz="1300" dirty="0">
                          <a:effectLst/>
                        </a:rPr>
                        <a:t>, </a:t>
                      </a:r>
                      <a:r>
                        <a:rPr lang="en-US" sz="1300" dirty="0" err="1">
                          <a:effectLst/>
                        </a:rPr>
                        <a:t>chữ</a:t>
                      </a:r>
                      <a:r>
                        <a:rPr lang="en-US" sz="1300" dirty="0">
                          <a:effectLst/>
                        </a:rPr>
                        <a:t> </a:t>
                      </a:r>
                      <a:r>
                        <a:rPr lang="en-US" sz="1300" dirty="0" err="1">
                          <a:effectLst/>
                        </a:rPr>
                        <a:t>ký</a:t>
                      </a:r>
                      <a:r>
                        <a:rPr lang="en-US" sz="1300" dirty="0">
                          <a:effectLst/>
                        </a:rPr>
                        <a:t> </a:t>
                      </a:r>
                      <a:r>
                        <a:rPr lang="en-US" sz="1300" dirty="0" err="1">
                          <a:effectLst/>
                        </a:rPr>
                        <a:t>của</a:t>
                      </a:r>
                      <a:r>
                        <a:rPr lang="en-US" sz="1300" dirty="0">
                          <a:effectLst/>
                        </a:rPr>
                        <a:t> </a:t>
                      </a:r>
                      <a:r>
                        <a:rPr lang="en-US" sz="1300" dirty="0" err="1">
                          <a:effectLst/>
                        </a:rPr>
                        <a:t>trưởng</a:t>
                      </a:r>
                      <a:r>
                        <a:rPr lang="en-US" sz="1300" dirty="0">
                          <a:effectLst/>
                        </a:rPr>
                        <a:t> </a:t>
                      </a:r>
                      <a:r>
                        <a:rPr lang="en-US" sz="1300" dirty="0" err="1">
                          <a:effectLst/>
                        </a:rPr>
                        <a:t>khoa</a:t>
                      </a:r>
                      <a:r>
                        <a:rPr lang="en-US" sz="1300" dirty="0">
                          <a:effectLst/>
                        </a:rPr>
                        <a:t> / </a:t>
                      </a:r>
                      <a:r>
                        <a:rPr lang="en-US" sz="1300" dirty="0" err="1">
                          <a:effectLst/>
                        </a:rPr>
                        <a:t>giám</a:t>
                      </a:r>
                      <a:r>
                        <a:rPr lang="en-US" sz="1300" dirty="0">
                          <a:effectLst/>
                        </a:rPr>
                        <a:t> </a:t>
                      </a:r>
                      <a:r>
                        <a:rPr lang="en-US" sz="1300" dirty="0" err="1">
                          <a:effectLst/>
                        </a:rPr>
                        <a:t>đốc</a:t>
                      </a:r>
                      <a:r>
                        <a:rPr lang="en-US" sz="1300" dirty="0">
                          <a:effectLst/>
                        </a:rPr>
                        <a:t> </a:t>
                      </a:r>
                      <a:r>
                        <a:rPr lang="en-US" sz="1300" dirty="0" err="1">
                          <a:effectLst/>
                        </a:rPr>
                        <a:t>va</a:t>
                      </a:r>
                      <a:r>
                        <a:rPr lang="en-US" sz="1300" dirty="0">
                          <a:effectLst/>
                        </a:rPr>
                        <a:t>̀ con </a:t>
                      </a:r>
                      <a:r>
                        <a:rPr lang="en-US" sz="1300" dirty="0" err="1">
                          <a:effectLst/>
                        </a:rPr>
                        <a:t>dấu</a:t>
                      </a:r>
                      <a:r>
                        <a:rPr lang="en-US" sz="1300" dirty="0">
                          <a:effectLst/>
                        </a:rPr>
                        <a:t> </a:t>
                      </a:r>
                      <a:r>
                        <a:rPr lang="en-US" sz="1300" dirty="0" err="1">
                          <a:effectLst/>
                        </a:rPr>
                        <a:t>của</a:t>
                      </a:r>
                      <a:r>
                        <a:rPr lang="en-US" sz="1300" dirty="0">
                          <a:effectLst/>
                        </a:rPr>
                        <a:t> </a:t>
                      </a:r>
                      <a:r>
                        <a:rPr lang="en-US" sz="1300" dirty="0" err="1">
                          <a:effectLst/>
                        </a:rPr>
                        <a:t>cơ</a:t>
                      </a:r>
                      <a:r>
                        <a:rPr lang="en-US" sz="1300" dirty="0">
                          <a:effectLst/>
                        </a:rPr>
                        <a:t> </a:t>
                      </a:r>
                      <a:r>
                        <a:rPr lang="en-US" sz="1300" dirty="0" err="1">
                          <a:effectLst/>
                        </a:rPr>
                        <a:t>sở</a:t>
                      </a:r>
                      <a:r>
                        <a:rPr lang="en-US" sz="1300" dirty="0">
                          <a:effectLst/>
                        </a:rPr>
                        <a:t> y </a:t>
                      </a:r>
                      <a:r>
                        <a:rPr lang="en-US" sz="1300" dirty="0" err="1">
                          <a:effectLst/>
                        </a:rPr>
                        <a:t>tế</a:t>
                      </a:r>
                      <a:endParaRPr lang="en-US" sz="1300" dirty="0">
                        <a:effectLst/>
                      </a:endParaRPr>
                    </a:p>
                    <a:p>
                      <a:pPr marL="0" marR="0">
                        <a:lnSpc>
                          <a:spcPct val="130000"/>
                        </a:lnSpc>
                        <a:spcBef>
                          <a:spcPts val="0"/>
                        </a:spcBef>
                        <a:spcAft>
                          <a:spcPts val="0"/>
                        </a:spcAft>
                      </a:pPr>
                      <a:endParaRPr lang="en-US" sz="1300" dirty="0">
                        <a:effectLst/>
                      </a:endParaRPr>
                    </a:p>
                    <a:p>
                      <a:pPr marL="0" marR="0">
                        <a:lnSpc>
                          <a:spcPct val="130000"/>
                        </a:lnSpc>
                        <a:spcBef>
                          <a:spcPts val="0"/>
                        </a:spcBef>
                        <a:spcAft>
                          <a:spcPts val="0"/>
                        </a:spcAft>
                      </a:pPr>
                      <a:endParaRPr lang="en-US" sz="1300" dirty="0">
                        <a:effectLst/>
                      </a:endParaRPr>
                    </a:p>
                    <a:p>
                      <a:pPr marL="0" marR="0">
                        <a:lnSpc>
                          <a:spcPct val="130000"/>
                        </a:lnSpc>
                        <a:spcBef>
                          <a:spcPts val="0"/>
                        </a:spcBef>
                        <a:spcAft>
                          <a:spcPts val="0"/>
                        </a:spcAft>
                      </a:pPr>
                      <a:r>
                        <a:rPr lang="en-US" sz="1300" dirty="0">
                          <a:effectLst/>
                        </a:rPr>
                        <a:t>Trong </a:t>
                      </a:r>
                      <a:r>
                        <a:rPr lang="en-US" sz="1300" dirty="0" err="1">
                          <a:effectLst/>
                        </a:rPr>
                        <a:t>trường</a:t>
                      </a:r>
                      <a:r>
                        <a:rPr lang="en-US" sz="1300" dirty="0">
                          <a:effectLst/>
                        </a:rPr>
                        <a:t> </a:t>
                      </a:r>
                      <a:r>
                        <a:rPr lang="en-US" sz="1300" dirty="0" err="1">
                          <a:effectLst/>
                        </a:rPr>
                        <a:t>hợp</a:t>
                      </a:r>
                      <a:r>
                        <a:rPr lang="en-US" sz="1300" dirty="0">
                          <a:effectLst/>
                        </a:rPr>
                        <a:t> </a:t>
                      </a:r>
                      <a:r>
                        <a:rPr lang="en-US" sz="1300" dirty="0" err="1">
                          <a:effectLst/>
                        </a:rPr>
                        <a:t>sinh</a:t>
                      </a:r>
                      <a:r>
                        <a:rPr lang="en-US" sz="1300" dirty="0">
                          <a:effectLst/>
                        </a:rPr>
                        <a:t> con</a:t>
                      </a:r>
                    </a:p>
                    <a:p>
                      <a:pPr marL="0" marR="0">
                        <a:lnSpc>
                          <a:spcPct val="130000"/>
                        </a:lnSpc>
                        <a:spcBef>
                          <a:spcPts val="0"/>
                        </a:spcBef>
                        <a:spcAft>
                          <a:spcPts val="0"/>
                        </a:spcAft>
                      </a:pPr>
                      <a:r>
                        <a:rPr lang="en-US" sz="1300" dirty="0">
                          <a:effectLst/>
                        </a:rPr>
                        <a:t> </a:t>
                      </a:r>
                    </a:p>
                    <a:p>
                      <a:pPr marL="0" marR="0">
                        <a:lnSpc>
                          <a:spcPct val="130000"/>
                        </a:lnSpc>
                        <a:spcBef>
                          <a:spcPts val="0"/>
                        </a:spcBef>
                        <a:spcAft>
                          <a:spcPts val="0"/>
                        </a:spcAft>
                      </a:pPr>
                      <a:endParaRPr lang="en-US" sz="1300" dirty="0">
                        <a:effectLst/>
                      </a:endParaRPr>
                    </a:p>
                    <a:p>
                      <a:pPr marL="0" marR="0">
                        <a:lnSpc>
                          <a:spcPct val="130000"/>
                        </a:lnSpc>
                        <a:spcBef>
                          <a:spcPts val="0"/>
                        </a:spcBef>
                        <a:spcAft>
                          <a:spcPts val="0"/>
                        </a:spcAft>
                      </a:pPr>
                      <a:r>
                        <a:rPr lang="en-US" sz="1300" dirty="0" err="1">
                          <a:effectLst/>
                        </a:rPr>
                        <a:t>Ghi</a:t>
                      </a:r>
                      <a:r>
                        <a:rPr lang="en-US" sz="1300" dirty="0">
                          <a:effectLst/>
                        </a:rPr>
                        <a:t> </a:t>
                      </a:r>
                      <a:r>
                        <a:rPr lang="en-US" sz="1300" dirty="0" err="1">
                          <a:effectLst/>
                        </a:rPr>
                        <a:t>tên</a:t>
                      </a:r>
                      <a:r>
                        <a:rPr lang="en-US" sz="1300" dirty="0">
                          <a:effectLst/>
                        </a:rPr>
                        <a:t> &amp; </a:t>
                      </a:r>
                      <a:r>
                        <a:rPr lang="en-US" sz="1300" dirty="0" err="1">
                          <a:effectLst/>
                        </a:rPr>
                        <a:t>địa</a:t>
                      </a:r>
                      <a:r>
                        <a:rPr lang="en-US" sz="1300" dirty="0">
                          <a:effectLst/>
                        </a:rPr>
                        <a:t> </a:t>
                      </a:r>
                      <a:r>
                        <a:rPr lang="en-US" sz="1300" dirty="0" err="1">
                          <a:effectLst/>
                        </a:rPr>
                        <a:t>chỉ</a:t>
                      </a:r>
                      <a:r>
                        <a:rPr lang="en-US" sz="1300" dirty="0">
                          <a:effectLst/>
                        </a:rPr>
                        <a:t> </a:t>
                      </a:r>
                      <a:r>
                        <a:rPr lang="en-US" sz="1300" dirty="0" err="1">
                          <a:effectLst/>
                        </a:rPr>
                        <a:t>của</a:t>
                      </a:r>
                      <a:r>
                        <a:rPr lang="en-US" sz="1300" dirty="0">
                          <a:effectLst/>
                        </a:rPr>
                        <a:t> </a:t>
                      </a:r>
                      <a:r>
                        <a:rPr lang="en-US" sz="1300" dirty="0" err="1">
                          <a:effectLst/>
                        </a:rPr>
                        <a:t>người</a:t>
                      </a:r>
                      <a:r>
                        <a:rPr lang="en-US" sz="1300" dirty="0">
                          <a:effectLst/>
                        </a:rPr>
                        <a:t> </a:t>
                      </a:r>
                      <a:r>
                        <a:rPr lang="en-US" sz="1300" dirty="0" err="1">
                          <a:effectLst/>
                        </a:rPr>
                        <a:t>bệnh</a:t>
                      </a:r>
                      <a:r>
                        <a:rPr lang="en-US" sz="1300" dirty="0">
                          <a:effectLst/>
                        </a:rPr>
                        <a:t>, </a:t>
                      </a:r>
                      <a:r>
                        <a:rPr lang="en-US" sz="1300" dirty="0" err="1">
                          <a:effectLst/>
                        </a:rPr>
                        <a:t>có</a:t>
                      </a:r>
                      <a:r>
                        <a:rPr lang="en-US" sz="1300" dirty="0">
                          <a:effectLst/>
                        </a:rPr>
                        <a:t> con </a:t>
                      </a:r>
                      <a:r>
                        <a:rPr lang="en-US" sz="1300" dirty="0" err="1">
                          <a:effectLst/>
                        </a:rPr>
                        <a:t>dấu</a:t>
                      </a:r>
                      <a:r>
                        <a:rPr lang="en-US" sz="1300" dirty="0">
                          <a:effectLst/>
                        </a:rPr>
                        <a:t> </a:t>
                      </a:r>
                      <a:r>
                        <a:rPr lang="en-US" sz="1300" dirty="0" err="1">
                          <a:effectLst/>
                        </a:rPr>
                        <a:t>của</a:t>
                      </a:r>
                      <a:r>
                        <a:rPr lang="en-US" sz="1300" dirty="0">
                          <a:effectLst/>
                        </a:rPr>
                        <a:t> </a:t>
                      </a:r>
                      <a:r>
                        <a:rPr lang="en-US" sz="1300" dirty="0" err="1">
                          <a:effectLst/>
                        </a:rPr>
                        <a:t>cơ</a:t>
                      </a:r>
                      <a:r>
                        <a:rPr lang="en-US" sz="1300" dirty="0">
                          <a:effectLst/>
                        </a:rPr>
                        <a:t> </a:t>
                      </a:r>
                      <a:r>
                        <a:rPr lang="en-US" sz="1300" dirty="0" err="1">
                          <a:effectLst/>
                        </a:rPr>
                        <a:t>sở</a:t>
                      </a:r>
                      <a:r>
                        <a:rPr lang="en-US" sz="1300" dirty="0">
                          <a:effectLst/>
                        </a:rPr>
                        <a:t> y </a:t>
                      </a:r>
                      <a:r>
                        <a:rPr lang="en-US" sz="1300" dirty="0" err="1">
                          <a:effectLst/>
                        </a:rPr>
                        <a:t>tế</a:t>
                      </a:r>
                      <a:r>
                        <a:rPr lang="en-US" sz="1300" dirty="0">
                          <a:effectLst/>
                        </a:rPr>
                        <a:t>, </a:t>
                      </a:r>
                      <a:r>
                        <a:rPr lang="en-US" sz="1300" dirty="0" err="1">
                          <a:effectLst/>
                        </a:rPr>
                        <a:t>chữ</a:t>
                      </a:r>
                      <a:r>
                        <a:rPr lang="en-US" sz="1300" dirty="0">
                          <a:effectLst/>
                        </a:rPr>
                        <a:t> </a:t>
                      </a:r>
                      <a:r>
                        <a:rPr lang="en-US" sz="1300" dirty="0" err="1">
                          <a:effectLst/>
                        </a:rPr>
                        <a:t>ký</a:t>
                      </a:r>
                      <a:r>
                        <a:rPr lang="en-US" sz="1300" dirty="0">
                          <a:effectLst/>
                        </a:rPr>
                        <a:t> </a:t>
                      </a:r>
                      <a:r>
                        <a:rPr lang="en-US" sz="1300" dirty="0" err="1">
                          <a:effectLst/>
                        </a:rPr>
                        <a:t>người</a:t>
                      </a:r>
                      <a:r>
                        <a:rPr lang="en-US" sz="1300" dirty="0">
                          <a:effectLst/>
                        </a:rPr>
                        <a:t> </a:t>
                      </a:r>
                      <a:r>
                        <a:rPr lang="en-US" sz="1300" dirty="0" err="1">
                          <a:effectLst/>
                        </a:rPr>
                        <a:t>mua</a:t>
                      </a:r>
                      <a:r>
                        <a:rPr lang="en-US" sz="1300" dirty="0">
                          <a:effectLst/>
                        </a:rPr>
                        <a:t> &amp; </a:t>
                      </a:r>
                      <a:r>
                        <a:rPr lang="en-US" sz="1300" dirty="0" err="1">
                          <a:effectLst/>
                        </a:rPr>
                        <a:t>chữ</a:t>
                      </a:r>
                      <a:r>
                        <a:rPr lang="en-US" sz="1300" dirty="0">
                          <a:effectLst/>
                        </a:rPr>
                        <a:t> </a:t>
                      </a:r>
                      <a:r>
                        <a:rPr lang="en-US" sz="1300" dirty="0" err="1">
                          <a:effectLst/>
                        </a:rPr>
                        <a:t>ký</a:t>
                      </a:r>
                      <a:r>
                        <a:rPr lang="en-US" sz="1300" dirty="0">
                          <a:effectLst/>
                        </a:rPr>
                        <a:t> </a:t>
                      </a:r>
                      <a:r>
                        <a:rPr lang="en-US" sz="1300" dirty="0" err="1">
                          <a:effectLst/>
                        </a:rPr>
                        <a:t>người</a:t>
                      </a:r>
                      <a:r>
                        <a:rPr lang="en-US" sz="1300" dirty="0">
                          <a:effectLst/>
                        </a:rPr>
                        <a:t> </a:t>
                      </a:r>
                      <a:r>
                        <a:rPr lang="en-US" sz="1300" dirty="0" err="1">
                          <a:effectLst/>
                        </a:rPr>
                        <a:t>bán</a:t>
                      </a:r>
                      <a:r>
                        <a:rPr lang="en-US" sz="1300" dirty="0">
                          <a:effectLst/>
                        </a:rPr>
                        <a:t>, </a:t>
                      </a:r>
                      <a:r>
                        <a:rPr lang="en-US" sz="1300" dirty="0" err="1">
                          <a:effectLst/>
                        </a:rPr>
                        <a:t>chữa</a:t>
                      </a:r>
                      <a:r>
                        <a:rPr lang="en-US" sz="1300" dirty="0">
                          <a:effectLst/>
                        </a:rPr>
                        <a:t> </a:t>
                      </a:r>
                      <a:r>
                        <a:rPr lang="en-US" sz="1300" dirty="0" err="1">
                          <a:effectLst/>
                        </a:rPr>
                        <a:t>ký</a:t>
                      </a:r>
                      <a:r>
                        <a:rPr lang="en-US" sz="1300" dirty="0">
                          <a:effectLst/>
                        </a:rPr>
                        <a:t> </a:t>
                      </a:r>
                      <a:r>
                        <a:rPr lang="en-US" sz="1300" dirty="0" err="1">
                          <a:effectLst/>
                        </a:rPr>
                        <a:t>người</a:t>
                      </a:r>
                      <a:r>
                        <a:rPr lang="en-US" sz="1300" dirty="0">
                          <a:effectLst/>
                        </a:rPr>
                        <a:t> </a:t>
                      </a:r>
                      <a:r>
                        <a:rPr lang="en-US" sz="1300" dirty="0" err="1">
                          <a:effectLst/>
                        </a:rPr>
                        <a:t>chuyển</a:t>
                      </a:r>
                      <a:r>
                        <a:rPr lang="en-US" sz="1300" dirty="0">
                          <a:effectLst/>
                        </a:rPr>
                        <a:t> </a:t>
                      </a:r>
                      <a:r>
                        <a:rPr lang="en-US" sz="1300" dirty="0" err="1">
                          <a:effectLst/>
                        </a:rPr>
                        <a:t>đổi</a:t>
                      </a:r>
                      <a:r>
                        <a:rPr lang="en-US" sz="1300" dirty="0">
                          <a:effectLst/>
                        </a:rPr>
                        <a:t> </a:t>
                      </a:r>
                      <a:r>
                        <a:rPr lang="en-US" sz="1300" dirty="0" err="1">
                          <a:effectLst/>
                        </a:rPr>
                        <a:t>hóa</a:t>
                      </a:r>
                      <a:r>
                        <a:rPr lang="en-US" sz="1300" dirty="0">
                          <a:effectLst/>
                        </a:rPr>
                        <a:t> </a:t>
                      </a:r>
                      <a:r>
                        <a:rPr lang="en-US" sz="1300" dirty="0" err="1">
                          <a:effectLst/>
                        </a:rPr>
                        <a:t>đơn</a:t>
                      </a:r>
                      <a:endParaRPr lang="en-US" sz="1300" dirty="0">
                        <a:effectLst/>
                      </a:endParaRPr>
                    </a:p>
                    <a:p>
                      <a:pPr marL="0" marR="0">
                        <a:lnSpc>
                          <a:spcPct val="130000"/>
                        </a:lnSpc>
                        <a:spcBef>
                          <a:spcPts val="0"/>
                        </a:spcBef>
                        <a:spcAft>
                          <a:spcPts val="0"/>
                        </a:spcAft>
                      </a:pPr>
                      <a:r>
                        <a:rPr lang="en-US" sz="1300" dirty="0">
                          <a:effectLst/>
                        </a:rPr>
                        <a:t> </a:t>
                      </a:r>
                    </a:p>
                    <a:p>
                      <a:pPr marL="0" marR="0">
                        <a:lnSpc>
                          <a:spcPct val="130000"/>
                        </a:lnSpc>
                        <a:spcBef>
                          <a:spcPts val="0"/>
                        </a:spcBef>
                        <a:spcAft>
                          <a:spcPts val="0"/>
                        </a:spcAft>
                      </a:pPr>
                      <a:r>
                        <a:rPr lang="en-US" sz="1300" dirty="0">
                          <a:effectLst/>
                        </a:rPr>
                        <a:t> </a:t>
                      </a:r>
                    </a:p>
                    <a:p>
                      <a:pPr marL="0" marR="0">
                        <a:lnSpc>
                          <a:spcPct val="130000"/>
                        </a:lnSpc>
                        <a:spcBef>
                          <a:spcPts val="0"/>
                        </a:spcBef>
                        <a:spcAft>
                          <a:spcPts val="0"/>
                        </a:spcAft>
                      </a:pPr>
                      <a:endParaRPr lang="en-US" sz="1300" dirty="0">
                        <a:effectLst/>
                      </a:endParaRPr>
                    </a:p>
                    <a:p>
                      <a:pPr marL="0" marR="0">
                        <a:lnSpc>
                          <a:spcPct val="130000"/>
                        </a:lnSpc>
                        <a:spcBef>
                          <a:spcPts val="0"/>
                        </a:spcBef>
                        <a:spcAft>
                          <a:spcPts val="0"/>
                        </a:spcAft>
                      </a:pPr>
                      <a:r>
                        <a:rPr lang="en-US" sz="1300" dirty="0" err="1">
                          <a:effectLst/>
                        </a:rPr>
                        <a:t>Cần</a:t>
                      </a:r>
                      <a:r>
                        <a:rPr lang="en-US" sz="1300" dirty="0">
                          <a:effectLst/>
                        </a:rPr>
                        <a:t> </a:t>
                      </a:r>
                      <a:r>
                        <a:rPr lang="en-US" sz="1300" dirty="0" err="1">
                          <a:effectLst/>
                        </a:rPr>
                        <a:t>có</a:t>
                      </a:r>
                      <a:r>
                        <a:rPr lang="en-US" sz="1300" dirty="0">
                          <a:effectLst/>
                        </a:rPr>
                        <a:t> </a:t>
                      </a:r>
                      <a:r>
                        <a:rPr lang="en-US" sz="1300" dirty="0" err="1">
                          <a:effectLst/>
                        </a:rPr>
                        <a:t>tên</a:t>
                      </a:r>
                      <a:r>
                        <a:rPr lang="en-US" sz="1300" dirty="0">
                          <a:effectLst/>
                        </a:rPr>
                        <a:t> </a:t>
                      </a:r>
                      <a:r>
                        <a:rPr lang="en-US" sz="1300" dirty="0" err="1">
                          <a:effectLst/>
                        </a:rPr>
                        <a:t>bệnh</a:t>
                      </a:r>
                      <a:r>
                        <a:rPr lang="en-US" sz="1300" dirty="0">
                          <a:effectLst/>
                        </a:rPr>
                        <a:t> </a:t>
                      </a:r>
                      <a:r>
                        <a:rPr lang="en-US" sz="1300" dirty="0" err="1">
                          <a:effectLst/>
                        </a:rPr>
                        <a:t>nhân</a:t>
                      </a:r>
                      <a:r>
                        <a:rPr lang="en-US" sz="1300" dirty="0">
                          <a:effectLst/>
                        </a:rPr>
                        <a:t>, chi </a:t>
                      </a:r>
                      <a:r>
                        <a:rPr lang="en-US" sz="1300" dirty="0" err="1">
                          <a:effectLst/>
                        </a:rPr>
                        <a:t>tiết</a:t>
                      </a:r>
                      <a:r>
                        <a:rPr lang="en-US" sz="1300" dirty="0">
                          <a:effectLst/>
                        </a:rPr>
                        <a:t> </a:t>
                      </a:r>
                      <a:r>
                        <a:rPr lang="en-US" sz="1300" dirty="0" err="1">
                          <a:effectLst/>
                        </a:rPr>
                        <a:t>từng</a:t>
                      </a:r>
                      <a:r>
                        <a:rPr lang="en-US" sz="1300" dirty="0">
                          <a:effectLst/>
                        </a:rPr>
                        <a:t> </a:t>
                      </a:r>
                      <a:r>
                        <a:rPr lang="en-US" sz="1300" dirty="0" err="1">
                          <a:effectLst/>
                        </a:rPr>
                        <a:t>mục</a:t>
                      </a:r>
                      <a:r>
                        <a:rPr lang="en-US" sz="1300" dirty="0">
                          <a:effectLst/>
                        </a:rPr>
                        <a:t> cho </a:t>
                      </a:r>
                      <a:r>
                        <a:rPr lang="en-US" sz="1300" dirty="0" err="1">
                          <a:effectLst/>
                        </a:rPr>
                        <a:t>các</a:t>
                      </a:r>
                      <a:r>
                        <a:rPr lang="en-US" sz="1300" dirty="0">
                          <a:effectLst/>
                        </a:rPr>
                        <a:t> chi </a:t>
                      </a:r>
                      <a:r>
                        <a:rPr lang="en-US" sz="1300" dirty="0" err="1">
                          <a:effectLst/>
                        </a:rPr>
                        <a:t>phí</a:t>
                      </a:r>
                      <a:r>
                        <a:rPr lang="en-US" sz="1300" dirty="0">
                          <a:effectLst/>
                        </a:rPr>
                        <a:t> </a:t>
                      </a:r>
                      <a:r>
                        <a:rPr lang="en-US" sz="1300" dirty="0" err="1">
                          <a:effectLst/>
                        </a:rPr>
                        <a:t>phát</a:t>
                      </a:r>
                      <a:r>
                        <a:rPr lang="en-US" sz="1300" dirty="0">
                          <a:effectLst/>
                        </a:rPr>
                        <a:t> </a:t>
                      </a:r>
                      <a:r>
                        <a:rPr lang="en-US" sz="1300" dirty="0" err="1">
                          <a:effectLst/>
                        </a:rPr>
                        <a:t>sinh</a:t>
                      </a:r>
                      <a:r>
                        <a:rPr lang="en-US" sz="1300" dirty="0">
                          <a:effectLst/>
                        </a:rPr>
                        <a:t> </a:t>
                      </a:r>
                      <a:r>
                        <a:rPr lang="en-US" sz="1300" dirty="0" err="1">
                          <a:effectLst/>
                        </a:rPr>
                        <a:t>trong</a:t>
                      </a:r>
                      <a:r>
                        <a:rPr lang="en-US" sz="1300" dirty="0">
                          <a:effectLst/>
                        </a:rPr>
                        <a:t> </a:t>
                      </a:r>
                      <a:r>
                        <a:rPr lang="en-US" sz="1300" dirty="0" err="1">
                          <a:effectLst/>
                        </a:rPr>
                        <a:t>quá</a:t>
                      </a:r>
                      <a:r>
                        <a:rPr lang="en-US" sz="1300" dirty="0">
                          <a:effectLst/>
                        </a:rPr>
                        <a:t> </a:t>
                      </a:r>
                      <a:r>
                        <a:rPr lang="en-US" sz="1300" dirty="0" err="1">
                          <a:effectLst/>
                        </a:rPr>
                        <a:t>trình</a:t>
                      </a:r>
                      <a:r>
                        <a:rPr lang="en-US" sz="1300" dirty="0">
                          <a:effectLst/>
                        </a:rPr>
                        <a:t> </a:t>
                      </a:r>
                      <a:r>
                        <a:rPr lang="en-US" sz="1300" dirty="0" err="1">
                          <a:effectLst/>
                        </a:rPr>
                        <a:t>nằm</a:t>
                      </a:r>
                      <a:r>
                        <a:rPr lang="en-US" sz="1300" dirty="0">
                          <a:effectLst/>
                        </a:rPr>
                        <a:t> </a:t>
                      </a:r>
                      <a:r>
                        <a:rPr lang="en-US" sz="1300" dirty="0" err="1">
                          <a:effectLst/>
                        </a:rPr>
                        <a:t>viện</a:t>
                      </a:r>
                      <a:r>
                        <a:rPr lang="en-US" sz="1300" dirty="0">
                          <a:effectLst/>
                        </a:rPr>
                        <a:t> (</a:t>
                      </a:r>
                      <a:r>
                        <a:rPr lang="en-US" sz="1300" dirty="0" err="1">
                          <a:effectLst/>
                        </a:rPr>
                        <a:t>giường</a:t>
                      </a:r>
                      <a:r>
                        <a:rPr lang="en-US" sz="1300" dirty="0">
                          <a:effectLst/>
                        </a:rPr>
                        <a:t>, </a:t>
                      </a:r>
                      <a:r>
                        <a:rPr lang="en-US" sz="1300" dirty="0" err="1">
                          <a:effectLst/>
                        </a:rPr>
                        <a:t>thuốc</a:t>
                      </a:r>
                      <a:r>
                        <a:rPr lang="en-US" sz="1300" dirty="0">
                          <a:effectLst/>
                        </a:rPr>
                        <a:t>,…)</a:t>
                      </a:r>
                    </a:p>
                    <a:p>
                      <a:pPr marL="0" marR="0">
                        <a:lnSpc>
                          <a:spcPct val="130000"/>
                        </a:lnSpc>
                        <a:spcBef>
                          <a:spcPts val="0"/>
                        </a:spcBef>
                        <a:spcAft>
                          <a:spcPts val="0"/>
                        </a:spcAft>
                      </a:pPr>
                      <a:endParaRPr lang="en-US" sz="1300" dirty="0">
                        <a:effectLst/>
                        <a:latin typeface="Calibri"/>
                        <a:ea typeface="Calibri"/>
                        <a:cs typeface="Times New Roman"/>
                      </a:endParaRPr>
                    </a:p>
                  </a:txBody>
                  <a:tcPr marL="68589" marR="68589" marT="0" marB="0"/>
                </a:tc>
                <a:extLst>
                  <a:ext uri="{0D108BD9-81ED-4DB2-BD59-A6C34878D82A}">
                    <a16:rowId xmlns:a16="http://schemas.microsoft.com/office/drawing/2014/main" val="10001"/>
                  </a:ext>
                </a:extLst>
              </a:tr>
            </a:tbl>
          </a:graphicData>
        </a:graphic>
      </p:graphicFrame>
      <p:sp>
        <p:nvSpPr>
          <p:cNvPr id="45071" name="Title 1"/>
          <p:cNvSpPr txBox="1">
            <a:spLocks/>
          </p:cNvSpPr>
          <p:nvPr/>
        </p:nvSpPr>
        <p:spPr bwMode="auto">
          <a:xfrm>
            <a:off x="441325"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dirty="0" err="1">
                <a:solidFill>
                  <a:schemeClr val="accent1"/>
                </a:solidFill>
              </a:rPr>
              <a:t>Hồ</a:t>
            </a:r>
            <a:r>
              <a:rPr lang="en-GB" altLang="en-US" sz="2500" b="1" dirty="0">
                <a:solidFill>
                  <a:schemeClr val="accent1"/>
                </a:solidFill>
              </a:rPr>
              <a:t> </a:t>
            </a:r>
            <a:r>
              <a:rPr lang="en-GB" altLang="en-US" sz="2500" b="1" dirty="0" err="1">
                <a:solidFill>
                  <a:schemeClr val="accent1"/>
                </a:solidFill>
              </a:rPr>
              <a:t>sơ</a:t>
            </a:r>
            <a:r>
              <a:rPr lang="en-GB" altLang="en-US" sz="2500" b="1" dirty="0">
                <a:solidFill>
                  <a:schemeClr val="accent1"/>
                </a:solidFill>
              </a:rPr>
              <a:t> </a:t>
            </a:r>
            <a:r>
              <a:rPr lang="en-GB" altLang="en-US" sz="2500" b="1" dirty="0" err="1">
                <a:solidFill>
                  <a:schemeClr val="accent1"/>
                </a:solidFill>
              </a:rPr>
              <a:t>bồi</a:t>
            </a:r>
            <a:r>
              <a:rPr lang="en-GB" altLang="en-US" sz="2500" b="1" dirty="0">
                <a:solidFill>
                  <a:schemeClr val="accent1"/>
                </a:solidFill>
              </a:rPr>
              <a:t> </a:t>
            </a:r>
            <a:r>
              <a:rPr lang="en-GB" altLang="en-US" sz="2500" b="1" dirty="0" err="1">
                <a:solidFill>
                  <a:schemeClr val="accent1"/>
                </a:solidFill>
              </a:rPr>
              <a:t>thường</a:t>
            </a:r>
            <a:endParaRPr lang="en-GB" altLang="en-US" sz="2500" b="1" dirty="0">
              <a:solidFill>
                <a:schemeClr val="accent1"/>
              </a:solidFill>
            </a:endParaRPr>
          </a:p>
          <a:p>
            <a:pPr eaLnBrk="1" hangingPunct="1">
              <a:lnSpc>
                <a:spcPct val="100000"/>
              </a:lnSpc>
              <a:spcBef>
                <a:spcPct val="0"/>
              </a:spcBef>
              <a:buFontTx/>
              <a:buNone/>
            </a:pPr>
            <a:r>
              <a:rPr lang="en-GB" altLang="en-US" sz="2200" b="1" dirty="0" err="1">
                <a:solidFill>
                  <a:schemeClr val="accent2"/>
                </a:solidFill>
              </a:rPr>
              <a:t>Điều</a:t>
            </a:r>
            <a:r>
              <a:rPr lang="en-GB" altLang="en-US" sz="2200" b="1" dirty="0">
                <a:solidFill>
                  <a:schemeClr val="accent2"/>
                </a:solidFill>
              </a:rPr>
              <a:t> </a:t>
            </a:r>
            <a:r>
              <a:rPr lang="en-GB" altLang="en-US" sz="2200" b="1" dirty="0" err="1">
                <a:solidFill>
                  <a:schemeClr val="accent2"/>
                </a:solidFill>
              </a:rPr>
              <a:t>trị</a:t>
            </a:r>
            <a:r>
              <a:rPr lang="en-GB" altLang="en-US" sz="2200" b="1" dirty="0">
                <a:solidFill>
                  <a:schemeClr val="accent2"/>
                </a:solidFill>
              </a:rPr>
              <a:t> </a:t>
            </a:r>
            <a:r>
              <a:rPr lang="en-GB" altLang="en-US" sz="2200" b="1" dirty="0" err="1">
                <a:solidFill>
                  <a:schemeClr val="accent2"/>
                </a:solidFill>
              </a:rPr>
              <a:t>Nội</a:t>
            </a:r>
            <a:r>
              <a:rPr lang="en-GB" altLang="en-US" sz="2200" b="1" dirty="0">
                <a:solidFill>
                  <a:schemeClr val="accent2"/>
                </a:solidFill>
              </a:rPr>
              <a:t> </a:t>
            </a:r>
            <a:r>
              <a:rPr lang="en-GB" altLang="en-US" sz="2200" b="1" dirty="0" err="1">
                <a:solidFill>
                  <a:schemeClr val="accent2"/>
                </a:solidFill>
              </a:rPr>
              <a:t>trú</a:t>
            </a:r>
            <a:endParaRPr lang="en-GB" altLang="en-US" sz="2200" b="1" dirty="0">
              <a:solidFill>
                <a:schemeClr val="accent2"/>
              </a:solidFill>
            </a:endParaRPr>
          </a:p>
        </p:txBody>
      </p:sp>
    </p:spTree>
    <p:extLst>
      <p:ext uri="{BB962C8B-B14F-4D97-AF65-F5344CB8AC3E}">
        <p14:creationId xmlns:p14="http://schemas.microsoft.com/office/powerpoint/2010/main" val="510303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9250" y="420688"/>
            <a:ext cx="4681538" cy="612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6C06A022-087D-4680-B997-DF42A37BECF7}" type="slidenum">
              <a:rPr lang="en-GB" smtClean="0"/>
              <a:pPr>
                <a:defRPr/>
              </a:pPr>
              <a:t>16</a:t>
            </a:fld>
            <a:endParaRPr lang="en-GB"/>
          </a:p>
        </p:txBody>
      </p:sp>
      <p:sp>
        <p:nvSpPr>
          <p:cNvPr id="46085" name="Title 1"/>
          <p:cNvSpPr txBox="1">
            <a:spLocks/>
          </p:cNvSpPr>
          <p:nvPr/>
        </p:nvSpPr>
        <p:spPr bwMode="auto">
          <a:xfrm>
            <a:off x="293688"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a:solidFill>
                  <a:schemeClr val="accent1"/>
                </a:solidFill>
              </a:rPr>
              <a:t>Chứng từ Y tế</a:t>
            </a:r>
          </a:p>
          <a:p>
            <a:pPr eaLnBrk="1" hangingPunct="1">
              <a:lnSpc>
                <a:spcPct val="100000"/>
              </a:lnSpc>
              <a:spcBef>
                <a:spcPct val="0"/>
              </a:spcBef>
              <a:buFontTx/>
              <a:buNone/>
            </a:pPr>
            <a:r>
              <a:rPr lang="en-GB" altLang="en-US" b="1">
                <a:solidFill>
                  <a:schemeClr val="accent2"/>
                </a:solidFill>
              </a:rPr>
              <a:t>Giấy xuất viện</a:t>
            </a:r>
          </a:p>
        </p:txBody>
      </p:sp>
      <p:sp>
        <p:nvSpPr>
          <p:cNvPr id="46086" name="Rectangle 4"/>
          <p:cNvSpPr>
            <a:spLocks noChangeArrowheads="1"/>
          </p:cNvSpPr>
          <p:nvPr/>
        </p:nvSpPr>
        <p:spPr bwMode="auto">
          <a:xfrm>
            <a:off x="774700" y="2890838"/>
            <a:ext cx="2389188" cy="900112"/>
          </a:xfrm>
          <a:prstGeom prst="rect">
            <a:avLst/>
          </a:prstGeom>
          <a:noFill/>
          <a:ln w="9525" algn="ctr">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eaLnBrk="1" hangingPunct="1"/>
            <a:r>
              <a:rPr lang="en-GB" altLang="en-US">
                <a:solidFill>
                  <a:srgbClr val="003399"/>
                </a:solidFill>
              </a:rPr>
              <a:t>Ngày nhập viện </a:t>
            </a:r>
          </a:p>
          <a:p>
            <a:pPr eaLnBrk="1" hangingPunct="1"/>
            <a:r>
              <a:rPr lang="en-GB" altLang="en-US">
                <a:solidFill>
                  <a:srgbClr val="003399"/>
                </a:solidFill>
              </a:rPr>
              <a:t>&amp; xuất viện</a:t>
            </a:r>
          </a:p>
        </p:txBody>
      </p:sp>
      <p:cxnSp>
        <p:nvCxnSpPr>
          <p:cNvPr id="46087" name="Straight Arrow Connector 7"/>
          <p:cNvCxnSpPr>
            <a:cxnSpLocks noChangeShapeType="1"/>
            <a:endCxn id="46086" idx="3"/>
          </p:cNvCxnSpPr>
          <p:nvPr/>
        </p:nvCxnSpPr>
        <p:spPr bwMode="auto">
          <a:xfrm flipH="1">
            <a:off x="3163888" y="2743200"/>
            <a:ext cx="3702050" cy="596900"/>
          </a:xfrm>
          <a:prstGeom prst="straightConnector1">
            <a:avLst/>
          </a:prstGeom>
          <a:noFill/>
          <a:ln w="9525" algn="ctr">
            <a:solidFill>
              <a:schemeClr val="bg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088" name="Straight Arrow Connector 9"/>
          <p:cNvCxnSpPr>
            <a:cxnSpLocks noChangeShapeType="1"/>
            <a:endCxn id="46086" idx="3"/>
          </p:cNvCxnSpPr>
          <p:nvPr/>
        </p:nvCxnSpPr>
        <p:spPr bwMode="auto">
          <a:xfrm flipH="1" flipV="1">
            <a:off x="3163888" y="3340100"/>
            <a:ext cx="2166937" cy="804863"/>
          </a:xfrm>
          <a:prstGeom prst="straightConnector1">
            <a:avLst/>
          </a:prstGeom>
          <a:noFill/>
          <a:ln w="9525" algn="ctr">
            <a:solidFill>
              <a:schemeClr val="bg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089" name="Rectangle 10"/>
          <p:cNvSpPr>
            <a:spLocks noChangeArrowheads="1"/>
          </p:cNvSpPr>
          <p:nvPr/>
        </p:nvSpPr>
        <p:spPr bwMode="auto">
          <a:xfrm>
            <a:off x="427038" y="4999038"/>
            <a:ext cx="2949575" cy="1209675"/>
          </a:xfrm>
          <a:prstGeom prst="rect">
            <a:avLst/>
          </a:prstGeom>
          <a:noFill/>
          <a:ln w="9525" algn="ctr">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eaLnBrk="1" hangingPunct="1"/>
            <a:r>
              <a:rPr lang="en-GB" altLang="en-US">
                <a:solidFill>
                  <a:srgbClr val="003399"/>
                </a:solidFill>
              </a:rPr>
              <a:t>Chữ ký GĐ/trưởng khoa</a:t>
            </a:r>
          </a:p>
          <a:p>
            <a:pPr eaLnBrk="1" hangingPunct="1"/>
            <a:endParaRPr lang="en-GB" altLang="en-US">
              <a:solidFill>
                <a:srgbClr val="003399"/>
              </a:solidFill>
            </a:endParaRPr>
          </a:p>
          <a:p>
            <a:pPr eaLnBrk="1" hangingPunct="1"/>
            <a:r>
              <a:rPr lang="en-GB" altLang="en-US">
                <a:solidFill>
                  <a:srgbClr val="003399"/>
                </a:solidFill>
              </a:rPr>
              <a:t>Con dấu bệnh viện</a:t>
            </a:r>
          </a:p>
        </p:txBody>
      </p:sp>
      <p:cxnSp>
        <p:nvCxnSpPr>
          <p:cNvPr id="46090" name="Straight Arrow Connector 12"/>
          <p:cNvCxnSpPr>
            <a:cxnSpLocks noChangeShapeType="1"/>
            <a:endCxn id="46089" idx="3"/>
          </p:cNvCxnSpPr>
          <p:nvPr/>
        </p:nvCxnSpPr>
        <p:spPr bwMode="auto">
          <a:xfrm flipH="1" flipV="1">
            <a:off x="3376613" y="5603875"/>
            <a:ext cx="2182812" cy="4763"/>
          </a:xfrm>
          <a:prstGeom prst="straightConnector1">
            <a:avLst/>
          </a:prstGeom>
          <a:noFill/>
          <a:ln w="9525" algn="ctr">
            <a:solidFill>
              <a:schemeClr val="bg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72363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B451F2D4-61AA-4C58-8C37-967863DEE900}" type="slidenum">
              <a:rPr lang="en-GB" smtClean="0"/>
              <a:pPr>
                <a:defRPr/>
              </a:pPr>
              <a:t>17</a:t>
            </a:fld>
            <a:endParaRPr lang="en-GB"/>
          </a:p>
        </p:txBody>
      </p:sp>
      <p:sp>
        <p:nvSpPr>
          <p:cNvPr id="47108" name="Title 1"/>
          <p:cNvSpPr txBox="1">
            <a:spLocks/>
          </p:cNvSpPr>
          <p:nvPr/>
        </p:nvSpPr>
        <p:spPr bwMode="auto">
          <a:xfrm>
            <a:off x="293688"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a:solidFill>
                  <a:schemeClr val="accent1"/>
                </a:solidFill>
              </a:rPr>
              <a:t>Chứng từ Y tế</a:t>
            </a:r>
          </a:p>
          <a:p>
            <a:pPr eaLnBrk="1" hangingPunct="1">
              <a:lnSpc>
                <a:spcPct val="100000"/>
              </a:lnSpc>
              <a:spcBef>
                <a:spcPct val="0"/>
              </a:spcBef>
              <a:buFontTx/>
              <a:buNone/>
            </a:pPr>
            <a:r>
              <a:rPr lang="en-GB" altLang="en-US" b="1">
                <a:solidFill>
                  <a:schemeClr val="accent2"/>
                </a:solidFill>
              </a:rPr>
              <a:t>Giấy chứng nhận phẫu thuật</a:t>
            </a:r>
          </a:p>
        </p:txBody>
      </p:sp>
      <p:pic>
        <p:nvPicPr>
          <p:cNvPr id="4710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1295400"/>
            <a:ext cx="71247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010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A64E9004-E652-4893-AF6E-CB98671F2A8F}" type="slidenum">
              <a:rPr lang="en-GB" smtClean="0"/>
              <a:pPr>
                <a:defRPr/>
              </a:pPr>
              <a:t>18</a:t>
            </a:fld>
            <a:endParaRPr lang="en-GB"/>
          </a:p>
        </p:txBody>
      </p:sp>
      <p:pic>
        <p:nvPicPr>
          <p:cNvPr id="48132" name="Picture 6" descr="1307Picture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613" y="1270000"/>
            <a:ext cx="8358187"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itle 1"/>
          <p:cNvSpPr txBox="1">
            <a:spLocks/>
          </p:cNvSpPr>
          <p:nvPr/>
        </p:nvSpPr>
        <p:spPr bwMode="auto">
          <a:xfrm>
            <a:off x="293688"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a:solidFill>
                  <a:schemeClr val="accent1"/>
                </a:solidFill>
              </a:rPr>
              <a:t>Chứng từ Thanh toán / Tài chính</a:t>
            </a:r>
          </a:p>
          <a:p>
            <a:pPr eaLnBrk="1" hangingPunct="1">
              <a:lnSpc>
                <a:spcPct val="100000"/>
              </a:lnSpc>
              <a:spcBef>
                <a:spcPct val="0"/>
              </a:spcBef>
              <a:buFontTx/>
              <a:buNone/>
            </a:pPr>
            <a:r>
              <a:rPr lang="en-GB" altLang="en-US" b="1">
                <a:solidFill>
                  <a:schemeClr val="accent2"/>
                </a:solidFill>
              </a:rPr>
              <a:t>Bảng kê chi tiết chi phí nội trú</a:t>
            </a:r>
          </a:p>
        </p:txBody>
      </p:sp>
    </p:spTree>
    <p:extLst>
      <p:ext uri="{BB962C8B-B14F-4D97-AF65-F5344CB8AC3E}">
        <p14:creationId xmlns:p14="http://schemas.microsoft.com/office/powerpoint/2010/main" val="128947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Title"/>
          <p:cNvSpPr>
            <a:spLocks noGrp="1"/>
          </p:cNvSpPr>
          <p:nvPr>
            <p:ph type="body" sz="quarter" idx="10"/>
          </p:nvPr>
        </p:nvSpPr>
        <p:spPr>
          <a:xfrm>
            <a:off x="997101" y="1524000"/>
            <a:ext cx="6116413" cy="617742"/>
          </a:xfrm>
        </p:spPr>
        <p:txBody>
          <a:bodyPr/>
          <a:lstStyle/>
          <a:p>
            <a:r>
              <a:rPr lang="en-GB" sz="3200" dirty="0"/>
              <a:t>CÁC ĐIỂM LOẠI TRỪ</a:t>
            </a:r>
          </a:p>
          <a:p>
            <a:endParaRPr lang="en-GB" sz="3200" dirty="0"/>
          </a:p>
        </p:txBody>
      </p:sp>
      <p:sp>
        <p:nvSpPr>
          <p:cNvPr id="4" name="SectionNumber"/>
          <p:cNvSpPr>
            <a:spLocks noGrp="1"/>
          </p:cNvSpPr>
          <p:nvPr>
            <p:ph type="body" sz="quarter" idx="12"/>
          </p:nvPr>
        </p:nvSpPr>
        <p:spPr>
          <a:xfrm>
            <a:off x="4055308" y="1915498"/>
            <a:ext cx="4991127" cy="5628095"/>
          </a:xfrm>
        </p:spPr>
        <p:txBody>
          <a:bodyPr/>
          <a:lstStyle/>
          <a:p>
            <a:r>
              <a:rPr lang="en-GB" dirty="0"/>
              <a:t>1</a:t>
            </a:r>
          </a:p>
        </p:txBody>
      </p:sp>
    </p:spTree>
    <p:custDataLst>
      <p:tags r:id="rId1"/>
    </p:custDataLst>
    <p:extLst>
      <p:ext uri="{BB962C8B-B14F-4D97-AF65-F5344CB8AC3E}">
        <p14:creationId xmlns:p14="http://schemas.microsoft.com/office/powerpoint/2010/main" val="2788178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34565F7C-E40D-4627-90A9-4B21EEE4D025}" type="slidenum">
              <a:rPr lang="en-GB" smtClean="0"/>
              <a:pPr>
                <a:defRPr/>
              </a:pPr>
              <a:t>19</a:t>
            </a:fld>
            <a:endParaRPr lang="en-GB"/>
          </a:p>
        </p:txBody>
      </p:sp>
      <p:sp>
        <p:nvSpPr>
          <p:cNvPr id="49156" name="Title 1"/>
          <p:cNvSpPr txBox="1">
            <a:spLocks/>
          </p:cNvSpPr>
          <p:nvPr/>
        </p:nvSpPr>
        <p:spPr bwMode="auto">
          <a:xfrm>
            <a:off x="441325"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dirty="0" err="1">
                <a:solidFill>
                  <a:schemeClr val="accent1"/>
                </a:solidFill>
              </a:rPr>
              <a:t>Chứng</a:t>
            </a:r>
            <a:r>
              <a:rPr lang="en-GB" altLang="en-US" sz="2500" b="1" dirty="0">
                <a:solidFill>
                  <a:schemeClr val="accent1"/>
                </a:solidFill>
              </a:rPr>
              <a:t> </a:t>
            </a:r>
            <a:r>
              <a:rPr lang="en-GB" altLang="en-US" sz="2500" b="1" dirty="0" err="1">
                <a:solidFill>
                  <a:schemeClr val="accent1"/>
                </a:solidFill>
              </a:rPr>
              <a:t>từ</a:t>
            </a:r>
            <a:r>
              <a:rPr lang="en-GB" altLang="en-US" sz="2500" b="1" dirty="0">
                <a:solidFill>
                  <a:schemeClr val="accent1"/>
                </a:solidFill>
              </a:rPr>
              <a:t> Thanh </a:t>
            </a:r>
            <a:r>
              <a:rPr lang="en-GB" altLang="en-US" sz="2500" b="1" dirty="0" err="1">
                <a:solidFill>
                  <a:schemeClr val="accent1"/>
                </a:solidFill>
              </a:rPr>
              <a:t>toán</a:t>
            </a:r>
            <a:r>
              <a:rPr lang="en-GB" altLang="en-US" sz="2500" b="1" dirty="0">
                <a:solidFill>
                  <a:schemeClr val="accent1"/>
                </a:solidFill>
              </a:rPr>
              <a:t> / </a:t>
            </a:r>
            <a:r>
              <a:rPr lang="en-GB" altLang="en-US" sz="2500" b="1" dirty="0" err="1">
                <a:solidFill>
                  <a:schemeClr val="accent1"/>
                </a:solidFill>
              </a:rPr>
              <a:t>Tài</a:t>
            </a:r>
            <a:r>
              <a:rPr lang="en-GB" altLang="en-US" sz="2500" b="1" dirty="0">
                <a:solidFill>
                  <a:schemeClr val="accent1"/>
                </a:solidFill>
              </a:rPr>
              <a:t> </a:t>
            </a:r>
            <a:r>
              <a:rPr lang="en-GB" altLang="en-US" sz="2500" b="1" dirty="0" err="1">
                <a:solidFill>
                  <a:schemeClr val="accent1"/>
                </a:solidFill>
              </a:rPr>
              <a:t>chính</a:t>
            </a:r>
            <a:r>
              <a:rPr lang="en-GB" altLang="en-US" sz="2500" b="1" dirty="0">
                <a:solidFill>
                  <a:schemeClr val="accent1"/>
                </a:solidFill>
              </a:rPr>
              <a:t> </a:t>
            </a:r>
          </a:p>
          <a:p>
            <a:pPr eaLnBrk="1" hangingPunct="1">
              <a:lnSpc>
                <a:spcPct val="100000"/>
              </a:lnSpc>
              <a:spcBef>
                <a:spcPct val="0"/>
              </a:spcBef>
              <a:buFontTx/>
              <a:buNone/>
            </a:pPr>
            <a:r>
              <a:rPr lang="en-GB" altLang="en-US" b="1" dirty="0" err="1">
                <a:solidFill>
                  <a:schemeClr val="accent2"/>
                </a:solidFill>
              </a:rPr>
              <a:t>Hóa</a:t>
            </a:r>
            <a:r>
              <a:rPr lang="en-GB" altLang="en-US" b="1" dirty="0">
                <a:solidFill>
                  <a:schemeClr val="accent2"/>
                </a:solidFill>
              </a:rPr>
              <a:t> </a:t>
            </a:r>
            <a:r>
              <a:rPr lang="en-GB" altLang="en-US" b="1" dirty="0" err="1">
                <a:solidFill>
                  <a:schemeClr val="accent2"/>
                </a:solidFill>
              </a:rPr>
              <a:t>đơn</a:t>
            </a:r>
            <a:r>
              <a:rPr lang="en-GB" altLang="en-US" b="1" dirty="0">
                <a:solidFill>
                  <a:schemeClr val="accent2"/>
                </a:solidFill>
              </a:rPr>
              <a:t> </a:t>
            </a:r>
            <a:r>
              <a:rPr lang="en-GB" altLang="en-US" b="1" dirty="0" err="1">
                <a:solidFill>
                  <a:schemeClr val="accent2"/>
                </a:solidFill>
              </a:rPr>
              <a:t>tài</a:t>
            </a:r>
            <a:r>
              <a:rPr lang="en-GB" altLang="en-US" b="1" dirty="0">
                <a:solidFill>
                  <a:schemeClr val="accent2"/>
                </a:solidFill>
              </a:rPr>
              <a:t> </a:t>
            </a:r>
            <a:r>
              <a:rPr lang="en-GB" altLang="en-US" b="1" dirty="0" err="1">
                <a:solidFill>
                  <a:schemeClr val="accent2"/>
                </a:solidFill>
              </a:rPr>
              <a:t>chính</a:t>
            </a:r>
            <a:r>
              <a:rPr lang="en-GB" altLang="en-US" b="1" dirty="0">
                <a:solidFill>
                  <a:schemeClr val="accent2"/>
                </a:solidFill>
              </a:rPr>
              <a:t> </a:t>
            </a:r>
            <a:r>
              <a:rPr lang="en-GB" altLang="en-US" b="1" dirty="0" err="1">
                <a:solidFill>
                  <a:schemeClr val="accent2"/>
                </a:solidFill>
              </a:rPr>
              <a:t>cho</a:t>
            </a:r>
            <a:r>
              <a:rPr lang="en-GB" altLang="en-US" b="1" dirty="0">
                <a:solidFill>
                  <a:schemeClr val="accent2"/>
                </a:solidFill>
              </a:rPr>
              <a:t> </a:t>
            </a:r>
            <a:r>
              <a:rPr lang="en-GB" altLang="en-US" b="1" dirty="0" err="1">
                <a:solidFill>
                  <a:schemeClr val="accent2"/>
                </a:solidFill>
              </a:rPr>
              <a:t>mọi</a:t>
            </a:r>
            <a:r>
              <a:rPr lang="en-GB" altLang="en-US" b="1" dirty="0">
                <a:solidFill>
                  <a:schemeClr val="accent2"/>
                </a:solidFill>
              </a:rPr>
              <a:t> chi </a:t>
            </a:r>
            <a:r>
              <a:rPr lang="en-GB" altLang="en-US" b="1" dirty="0" err="1">
                <a:solidFill>
                  <a:schemeClr val="accent2"/>
                </a:solidFill>
              </a:rPr>
              <a:t>phí</a:t>
            </a:r>
            <a:r>
              <a:rPr lang="en-GB" altLang="en-US" b="1" dirty="0">
                <a:solidFill>
                  <a:schemeClr val="accent2"/>
                </a:solidFill>
              </a:rPr>
              <a:t> </a:t>
            </a:r>
            <a:r>
              <a:rPr lang="en-GB" altLang="en-US" b="1" dirty="0" err="1">
                <a:solidFill>
                  <a:schemeClr val="accent2"/>
                </a:solidFill>
              </a:rPr>
              <a:t>phát</a:t>
            </a:r>
            <a:r>
              <a:rPr lang="en-GB" altLang="en-US" b="1" dirty="0">
                <a:solidFill>
                  <a:schemeClr val="accent2"/>
                </a:solidFill>
              </a:rPr>
              <a:t> </a:t>
            </a:r>
            <a:r>
              <a:rPr lang="en-GB" altLang="en-US" b="1" dirty="0" err="1">
                <a:solidFill>
                  <a:schemeClr val="accent2"/>
                </a:solidFill>
              </a:rPr>
              <a:t>sinh</a:t>
            </a:r>
            <a:endParaRPr lang="en-GB" altLang="en-US" b="1" dirty="0">
              <a:solidFill>
                <a:schemeClr val="accent2"/>
              </a:solidFill>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651" y="991840"/>
            <a:ext cx="4155141" cy="505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 name="Picture 2"/>
          <p:cNvPicPr>
            <a:picLocks noChangeAspect="1"/>
          </p:cNvPicPr>
          <p:nvPr/>
        </p:nvPicPr>
        <p:blipFill>
          <a:blip r:embed="rId3"/>
          <a:stretch>
            <a:fillRect/>
          </a:stretch>
        </p:blipFill>
        <p:spPr>
          <a:xfrm>
            <a:off x="5082427" y="902381"/>
            <a:ext cx="3997952" cy="5101633"/>
          </a:xfrm>
          <a:prstGeom prst="rect">
            <a:avLst/>
          </a:prstGeom>
        </p:spPr>
      </p:pic>
      <p:sp>
        <p:nvSpPr>
          <p:cNvPr id="7" name="Rectangle 6"/>
          <p:cNvSpPr/>
          <p:nvPr/>
        </p:nvSpPr>
        <p:spPr>
          <a:xfrm>
            <a:off x="1105591" y="6119991"/>
            <a:ext cx="2818015" cy="672172"/>
          </a:xfrm>
          <a:prstGeom prst="rect">
            <a:avLst/>
          </a:prstGeom>
        </p:spPr>
        <p:txBody>
          <a:bodyPr wrap="square">
            <a:spAutoFit/>
          </a:bodyPr>
          <a:lstStyle/>
          <a:p>
            <a:pPr marL="228600" algn="just">
              <a:spcBef>
                <a:spcPts val="1800"/>
              </a:spcBef>
              <a:spcAft>
                <a:spcPts val="600"/>
              </a:spcAft>
              <a:defRPr/>
            </a:pPr>
            <a:r>
              <a:rPr lang="en-US" sz="1800" b="1" i="1" dirty="0">
                <a:solidFill>
                  <a:srgbClr val="003399"/>
                </a:solidFill>
                <a:ea typeface="SimSun" pitchFamily="2" charset="-122"/>
              </a:rPr>
              <a:t>Hóa </a:t>
            </a:r>
            <a:r>
              <a:rPr lang="en-US" sz="1800" b="1" i="1" dirty="0" err="1">
                <a:solidFill>
                  <a:srgbClr val="003399"/>
                </a:solidFill>
                <a:ea typeface="SimSun" pitchFamily="2" charset="-122"/>
              </a:rPr>
              <a:t>đơn</a:t>
            </a:r>
            <a:r>
              <a:rPr lang="en-US" sz="1800" b="1" i="1" dirty="0">
                <a:solidFill>
                  <a:srgbClr val="003399"/>
                </a:solidFill>
                <a:ea typeface="SimSun" pitchFamily="2" charset="-122"/>
              </a:rPr>
              <a:t> </a:t>
            </a:r>
            <a:r>
              <a:rPr lang="en-US" sz="1800" b="1" i="1" dirty="0" err="1">
                <a:solidFill>
                  <a:srgbClr val="003399"/>
                </a:solidFill>
                <a:ea typeface="SimSun" pitchFamily="2" charset="-122"/>
              </a:rPr>
              <a:t>chuyển</a:t>
            </a:r>
            <a:r>
              <a:rPr lang="en-US" sz="1800" b="1" i="1" dirty="0">
                <a:solidFill>
                  <a:srgbClr val="003399"/>
                </a:solidFill>
                <a:ea typeface="SimSun" pitchFamily="2" charset="-122"/>
              </a:rPr>
              <a:t> </a:t>
            </a:r>
            <a:r>
              <a:rPr lang="en-US" sz="1800" b="1" i="1" dirty="0" err="1">
                <a:solidFill>
                  <a:srgbClr val="003399"/>
                </a:solidFill>
                <a:ea typeface="SimSun" pitchFamily="2" charset="-122"/>
              </a:rPr>
              <a:t>đổi</a:t>
            </a:r>
            <a:endParaRPr lang="vi-VN" sz="1800" b="1" i="1" dirty="0">
              <a:solidFill>
                <a:srgbClr val="003399"/>
              </a:solidFill>
              <a:ea typeface="SimSun" pitchFamily="2" charset="-122"/>
            </a:endParaRPr>
          </a:p>
          <a:p>
            <a:endParaRPr lang="vi-VN" dirty="0"/>
          </a:p>
        </p:txBody>
      </p:sp>
      <p:sp>
        <p:nvSpPr>
          <p:cNvPr id="8" name="Rectangle 7"/>
          <p:cNvSpPr/>
          <p:nvPr/>
        </p:nvSpPr>
        <p:spPr>
          <a:xfrm>
            <a:off x="5178829" y="6020818"/>
            <a:ext cx="3674226" cy="888833"/>
          </a:xfrm>
          <a:prstGeom prst="rect">
            <a:avLst/>
          </a:prstGeom>
        </p:spPr>
        <p:txBody>
          <a:bodyPr wrap="square">
            <a:spAutoFit/>
          </a:bodyPr>
          <a:lstStyle/>
          <a:p>
            <a:pPr marL="228600" indent="0" algn="just">
              <a:spcBef>
                <a:spcPts val="1800"/>
              </a:spcBef>
              <a:spcAft>
                <a:spcPts val="600"/>
              </a:spcAft>
              <a:buFontTx/>
              <a:buNone/>
              <a:defRPr/>
            </a:pPr>
            <a:r>
              <a:rPr lang="en-US" sz="1800" b="1" i="1" dirty="0">
                <a:solidFill>
                  <a:srgbClr val="003399"/>
                </a:solidFill>
                <a:ea typeface="SimSun" pitchFamily="2" charset="-122"/>
              </a:rPr>
              <a:t>Hóa </a:t>
            </a:r>
            <a:r>
              <a:rPr lang="en-US" sz="1800" b="1" i="1" dirty="0" err="1">
                <a:solidFill>
                  <a:srgbClr val="003399"/>
                </a:solidFill>
                <a:ea typeface="SimSun" pitchFamily="2" charset="-122"/>
              </a:rPr>
              <a:t>đơn</a:t>
            </a:r>
            <a:r>
              <a:rPr lang="en-US" sz="1800" b="1" i="1" dirty="0">
                <a:solidFill>
                  <a:srgbClr val="003399"/>
                </a:solidFill>
                <a:ea typeface="SimSun" pitchFamily="2" charset="-122"/>
              </a:rPr>
              <a:t> </a:t>
            </a:r>
            <a:r>
              <a:rPr lang="en-US" sz="1800" b="1" i="1" dirty="0" err="1">
                <a:solidFill>
                  <a:srgbClr val="003399"/>
                </a:solidFill>
                <a:ea typeface="SimSun" pitchFamily="2" charset="-122"/>
              </a:rPr>
              <a:t>điện</a:t>
            </a:r>
            <a:r>
              <a:rPr lang="en-US" sz="1800" b="1" i="1" dirty="0">
                <a:solidFill>
                  <a:srgbClr val="003399"/>
                </a:solidFill>
                <a:ea typeface="SimSun" pitchFamily="2" charset="-122"/>
              </a:rPr>
              <a:t> </a:t>
            </a:r>
            <a:r>
              <a:rPr lang="en-US" sz="1800" b="1" i="1" dirty="0" err="1">
                <a:solidFill>
                  <a:srgbClr val="003399"/>
                </a:solidFill>
                <a:ea typeface="SimSun" pitchFamily="2" charset="-122"/>
              </a:rPr>
              <a:t>tử</a:t>
            </a:r>
            <a:r>
              <a:rPr lang="en-US" sz="1800" b="1" i="1" dirty="0">
                <a:solidFill>
                  <a:srgbClr val="003399"/>
                </a:solidFill>
                <a:ea typeface="SimSun" pitchFamily="2" charset="-122"/>
              </a:rPr>
              <a:t> </a:t>
            </a:r>
            <a:r>
              <a:rPr lang="en-US" sz="1800" b="1" i="1" dirty="0" err="1">
                <a:solidFill>
                  <a:srgbClr val="003399"/>
                </a:solidFill>
                <a:ea typeface="SimSun" pitchFamily="2" charset="-122"/>
              </a:rPr>
              <a:t>có</a:t>
            </a:r>
            <a:r>
              <a:rPr lang="en-US" sz="1800" b="1" i="1" dirty="0">
                <a:solidFill>
                  <a:srgbClr val="003399"/>
                </a:solidFill>
                <a:ea typeface="SimSun" pitchFamily="2" charset="-122"/>
              </a:rPr>
              <a:t> </a:t>
            </a:r>
            <a:r>
              <a:rPr lang="en-US" sz="1800" b="1" i="1" dirty="0" err="1">
                <a:solidFill>
                  <a:srgbClr val="003399"/>
                </a:solidFill>
                <a:ea typeface="SimSun" pitchFamily="2" charset="-122"/>
              </a:rPr>
              <a:t>đường</a:t>
            </a:r>
            <a:r>
              <a:rPr lang="en-US" sz="1800" b="1" i="1" dirty="0">
                <a:solidFill>
                  <a:srgbClr val="003399"/>
                </a:solidFill>
                <a:ea typeface="SimSun" pitchFamily="2" charset="-122"/>
              </a:rPr>
              <a:t> link </a:t>
            </a:r>
            <a:r>
              <a:rPr lang="en-US" sz="1800" b="1" i="1" dirty="0" err="1">
                <a:solidFill>
                  <a:srgbClr val="003399"/>
                </a:solidFill>
                <a:ea typeface="SimSun" pitchFamily="2" charset="-122"/>
              </a:rPr>
              <a:t>và</a:t>
            </a:r>
            <a:r>
              <a:rPr lang="en-US" sz="1800" b="1" i="1" dirty="0">
                <a:solidFill>
                  <a:srgbClr val="003399"/>
                </a:solidFill>
                <a:ea typeface="SimSun" pitchFamily="2" charset="-122"/>
              </a:rPr>
              <a:t> </a:t>
            </a:r>
            <a:r>
              <a:rPr lang="en-US" sz="1800" b="1" i="1" dirty="0" err="1">
                <a:solidFill>
                  <a:srgbClr val="003399"/>
                </a:solidFill>
                <a:ea typeface="SimSun" pitchFamily="2" charset="-122"/>
              </a:rPr>
              <a:t>mã</a:t>
            </a:r>
            <a:r>
              <a:rPr lang="en-US" sz="1800" b="1" i="1" dirty="0">
                <a:solidFill>
                  <a:srgbClr val="003399"/>
                </a:solidFill>
                <a:ea typeface="SimSun" pitchFamily="2" charset="-122"/>
              </a:rPr>
              <a:t> tra </a:t>
            </a:r>
            <a:r>
              <a:rPr lang="en-US" sz="1800" b="1" i="1" dirty="0" err="1">
                <a:solidFill>
                  <a:srgbClr val="003399"/>
                </a:solidFill>
                <a:ea typeface="SimSun" pitchFamily="2" charset="-122"/>
              </a:rPr>
              <a:t>cứu</a:t>
            </a:r>
            <a:endParaRPr lang="en-US" sz="1800" b="1" i="1" dirty="0">
              <a:solidFill>
                <a:srgbClr val="003399"/>
              </a:solidFill>
              <a:ea typeface="SimSun" pitchFamily="2" charset="-122"/>
            </a:endParaRPr>
          </a:p>
          <a:p>
            <a:pPr lvl="1" algn="just" eaLnBrk="0" hangingPunct="0">
              <a:lnSpc>
                <a:spcPct val="90000"/>
              </a:lnSpc>
              <a:spcBef>
                <a:spcPts val="600"/>
              </a:spcBef>
              <a:spcAft>
                <a:spcPts val="600"/>
              </a:spcAft>
              <a:tabLst>
                <a:tab pos="0" algn="l"/>
              </a:tabLst>
              <a:defRPr/>
            </a:pPr>
            <a:endParaRPr lang="en-US" sz="1200" dirty="0"/>
          </a:p>
        </p:txBody>
      </p:sp>
    </p:spTree>
    <p:extLst>
      <p:ext uri="{BB962C8B-B14F-4D97-AF65-F5344CB8AC3E}">
        <p14:creationId xmlns:p14="http://schemas.microsoft.com/office/powerpoint/2010/main" val="358857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xit" presetSubtype="0" fill="hold" nodeType="withEffect">
                                  <p:stCondLst>
                                    <p:cond delay="0"/>
                                  </p:stCondLst>
                                  <p:childTnLst>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2"/>
          <a:stretch>
            <a:fillRect/>
          </a:stretch>
        </p:blipFill>
        <p:spPr>
          <a:xfrm>
            <a:off x="205763" y="1179655"/>
            <a:ext cx="4504645" cy="4987925"/>
          </a:xfrm>
          <a:prstGeom prst="rect">
            <a:avLst/>
          </a:prstGeom>
        </p:spPr>
      </p:pic>
      <p:sp>
        <p:nvSpPr>
          <p:cNvPr id="2" name="Slide Number Placeholder 1"/>
          <p:cNvSpPr>
            <a:spLocks noGrp="1"/>
          </p:cNvSpPr>
          <p:nvPr>
            <p:ph type="sldNum" sz="quarter" idx="10"/>
          </p:nvPr>
        </p:nvSpPr>
        <p:spPr/>
        <p:txBody>
          <a:bodyPr/>
          <a:lstStyle/>
          <a:p>
            <a:pPr>
              <a:defRPr/>
            </a:pPr>
            <a:fld id="{34565F7C-E40D-4627-90A9-4B21EEE4D025}" type="slidenum">
              <a:rPr lang="en-GB" smtClean="0"/>
              <a:pPr>
                <a:defRPr/>
              </a:pPr>
              <a:t>20</a:t>
            </a:fld>
            <a:endParaRPr lang="en-GB"/>
          </a:p>
        </p:txBody>
      </p:sp>
      <p:sp>
        <p:nvSpPr>
          <p:cNvPr id="49156" name="Title 1"/>
          <p:cNvSpPr txBox="1">
            <a:spLocks/>
          </p:cNvSpPr>
          <p:nvPr/>
        </p:nvSpPr>
        <p:spPr bwMode="auto">
          <a:xfrm>
            <a:off x="567267" y="397017"/>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dirty="0" err="1">
                <a:solidFill>
                  <a:schemeClr val="accent1"/>
                </a:solidFill>
              </a:rPr>
              <a:t>Chứng</a:t>
            </a:r>
            <a:r>
              <a:rPr lang="en-GB" altLang="en-US" sz="2500" b="1" dirty="0">
                <a:solidFill>
                  <a:schemeClr val="accent1"/>
                </a:solidFill>
              </a:rPr>
              <a:t> </a:t>
            </a:r>
            <a:r>
              <a:rPr lang="en-GB" altLang="en-US" sz="2500" b="1" dirty="0" err="1">
                <a:solidFill>
                  <a:schemeClr val="accent1"/>
                </a:solidFill>
              </a:rPr>
              <a:t>từ</a:t>
            </a:r>
            <a:r>
              <a:rPr lang="en-GB" altLang="en-US" sz="2500" b="1" dirty="0">
                <a:solidFill>
                  <a:schemeClr val="accent1"/>
                </a:solidFill>
              </a:rPr>
              <a:t> Thanh </a:t>
            </a:r>
            <a:r>
              <a:rPr lang="en-GB" altLang="en-US" sz="2500" b="1" dirty="0" err="1">
                <a:solidFill>
                  <a:schemeClr val="accent1"/>
                </a:solidFill>
              </a:rPr>
              <a:t>toán</a:t>
            </a:r>
            <a:r>
              <a:rPr lang="en-GB" altLang="en-US" sz="2500" b="1" dirty="0">
                <a:solidFill>
                  <a:schemeClr val="accent1"/>
                </a:solidFill>
              </a:rPr>
              <a:t> / Tài </a:t>
            </a:r>
            <a:r>
              <a:rPr lang="en-GB" altLang="en-US" sz="2500" b="1" dirty="0" err="1">
                <a:solidFill>
                  <a:schemeClr val="accent1"/>
                </a:solidFill>
              </a:rPr>
              <a:t>chính</a:t>
            </a:r>
            <a:r>
              <a:rPr lang="en-GB" altLang="en-US" sz="2500" b="1" dirty="0">
                <a:solidFill>
                  <a:schemeClr val="accent1"/>
                </a:solidFill>
              </a:rPr>
              <a:t> </a:t>
            </a:r>
          </a:p>
          <a:p>
            <a:pPr eaLnBrk="1" hangingPunct="1">
              <a:lnSpc>
                <a:spcPct val="100000"/>
              </a:lnSpc>
              <a:spcBef>
                <a:spcPct val="0"/>
              </a:spcBef>
              <a:buFontTx/>
              <a:buNone/>
            </a:pPr>
            <a:r>
              <a:rPr lang="en-GB" altLang="en-US" b="1" dirty="0">
                <a:solidFill>
                  <a:schemeClr val="accent2"/>
                </a:solidFill>
              </a:rPr>
              <a:t>Hóa </a:t>
            </a:r>
            <a:r>
              <a:rPr lang="en-GB" altLang="en-US" b="1" dirty="0" err="1">
                <a:solidFill>
                  <a:schemeClr val="accent2"/>
                </a:solidFill>
              </a:rPr>
              <a:t>đơn</a:t>
            </a:r>
            <a:r>
              <a:rPr lang="en-GB" altLang="en-US" b="1" dirty="0">
                <a:solidFill>
                  <a:schemeClr val="accent2"/>
                </a:solidFill>
              </a:rPr>
              <a:t> </a:t>
            </a:r>
            <a:r>
              <a:rPr lang="en-GB" altLang="en-US" b="1" dirty="0" err="1">
                <a:solidFill>
                  <a:schemeClr val="accent2"/>
                </a:solidFill>
              </a:rPr>
              <a:t>tài</a:t>
            </a:r>
            <a:r>
              <a:rPr lang="en-GB" altLang="en-US" b="1" dirty="0">
                <a:solidFill>
                  <a:schemeClr val="accent2"/>
                </a:solidFill>
              </a:rPr>
              <a:t> </a:t>
            </a:r>
            <a:r>
              <a:rPr lang="en-GB" altLang="en-US" b="1" dirty="0" err="1">
                <a:solidFill>
                  <a:schemeClr val="accent2"/>
                </a:solidFill>
              </a:rPr>
              <a:t>chính</a:t>
            </a:r>
            <a:r>
              <a:rPr lang="en-GB" altLang="en-US" b="1" dirty="0">
                <a:solidFill>
                  <a:schemeClr val="accent2"/>
                </a:solidFill>
              </a:rPr>
              <a:t> </a:t>
            </a:r>
            <a:r>
              <a:rPr lang="en-GB" altLang="en-US" b="1" dirty="0" err="1">
                <a:solidFill>
                  <a:schemeClr val="accent2"/>
                </a:solidFill>
              </a:rPr>
              <a:t>cho</a:t>
            </a:r>
            <a:r>
              <a:rPr lang="en-GB" altLang="en-US" b="1" dirty="0">
                <a:solidFill>
                  <a:schemeClr val="accent2"/>
                </a:solidFill>
              </a:rPr>
              <a:t> </a:t>
            </a:r>
            <a:r>
              <a:rPr lang="en-GB" altLang="en-US" b="1" dirty="0" err="1">
                <a:solidFill>
                  <a:schemeClr val="accent2"/>
                </a:solidFill>
              </a:rPr>
              <a:t>mọi</a:t>
            </a:r>
            <a:r>
              <a:rPr lang="en-GB" altLang="en-US" b="1" dirty="0">
                <a:solidFill>
                  <a:schemeClr val="accent2"/>
                </a:solidFill>
              </a:rPr>
              <a:t> chi </a:t>
            </a:r>
            <a:r>
              <a:rPr lang="en-GB" altLang="en-US" b="1" dirty="0" err="1">
                <a:solidFill>
                  <a:schemeClr val="accent2"/>
                </a:solidFill>
              </a:rPr>
              <a:t>phí</a:t>
            </a:r>
            <a:r>
              <a:rPr lang="en-GB" altLang="en-US" b="1" dirty="0">
                <a:solidFill>
                  <a:schemeClr val="accent2"/>
                </a:solidFill>
              </a:rPr>
              <a:t> </a:t>
            </a:r>
            <a:r>
              <a:rPr lang="en-GB" altLang="en-US" b="1" dirty="0" err="1">
                <a:solidFill>
                  <a:schemeClr val="accent2"/>
                </a:solidFill>
              </a:rPr>
              <a:t>phát</a:t>
            </a:r>
            <a:r>
              <a:rPr lang="en-GB" altLang="en-US" b="1" dirty="0">
                <a:solidFill>
                  <a:schemeClr val="accent2"/>
                </a:solidFill>
              </a:rPr>
              <a:t> </a:t>
            </a:r>
            <a:r>
              <a:rPr lang="en-GB" altLang="en-US" b="1" dirty="0" err="1">
                <a:solidFill>
                  <a:schemeClr val="accent2"/>
                </a:solidFill>
              </a:rPr>
              <a:t>sinh</a:t>
            </a:r>
            <a:endParaRPr lang="en-GB" altLang="en-US" b="1" dirty="0">
              <a:solidFill>
                <a:schemeClr val="accent2"/>
              </a:solidFill>
            </a:endParaRPr>
          </a:p>
        </p:txBody>
      </p:sp>
      <p:sp>
        <p:nvSpPr>
          <p:cNvPr id="8" name="Rectangle 7"/>
          <p:cNvSpPr/>
          <p:nvPr/>
        </p:nvSpPr>
        <p:spPr>
          <a:xfrm>
            <a:off x="4809067" y="6020818"/>
            <a:ext cx="4330171" cy="888833"/>
          </a:xfrm>
          <a:prstGeom prst="rect">
            <a:avLst/>
          </a:prstGeom>
        </p:spPr>
        <p:txBody>
          <a:bodyPr wrap="square">
            <a:spAutoFit/>
          </a:bodyPr>
          <a:lstStyle/>
          <a:p>
            <a:pPr marL="228600" indent="0" algn="just">
              <a:spcBef>
                <a:spcPts val="1800"/>
              </a:spcBef>
              <a:spcAft>
                <a:spcPts val="600"/>
              </a:spcAft>
              <a:buFontTx/>
              <a:buNone/>
              <a:defRPr/>
            </a:pPr>
            <a:r>
              <a:rPr lang="en-US" sz="1800" b="1" i="1" dirty="0">
                <a:solidFill>
                  <a:srgbClr val="003399"/>
                </a:solidFill>
                <a:ea typeface="SimSun" pitchFamily="2" charset="-122"/>
              </a:rPr>
              <a:t>Hóa </a:t>
            </a:r>
            <a:r>
              <a:rPr lang="en-US" sz="1800" b="1" i="1" dirty="0" err="1">
                <a:solidFill>
                  <a:srgbClr val="003399"/>
                </a:solidFill>
                <a:ea typeface="SimSun" pitchFamily="2" charset="-122"/>
              </a:rPr>
              <a:t>đơn</a:t>
            </a:r>
            <a:r>
              <a:rPr lang="en-US" sz="1800" b="1" i="1" dirty="0">
                <a:solidFill>
                  <a:srgbClr val="003399"/>
                </a:solidFill>
                <a:ea typeface="SimSun" pitchFamily="2" charset="-122"/>
              </a:rPr>
              <a:t> </a:t>
            </a:r>
            <a:r>
              <a:rPr lang="en-US" sz="1800" b="1" i="1" dirty="0" err="1">
                <a:solidFill>
                  <a:srgbClr val="003399"/>
                </a:solidFill>
                <a:ea typeface="SimSun" pitchFamily="2" charset="-122"/>
              </a:rPr>
              <a:t>điện</a:t>
            </a:r>
            <a:r>
              <a:rPr lang="en-US" sz="1800" b="1" i="1" dirty="0">
                <a:solidFill>
                  <a:srgbClr val="003399"/>
                </a:solidFill>
                <a:ea typeface="SimSun" pitchFamily="2" charset="-122"/>
              </a:rPr>
              <a:t> </a:t>
            </a:r>
            <a:r>
              <a:rPr lang="en-US" sz="1800" b="1" i="1" dirty="0" err="1">
                <a:solidFill>
                  <a:srgbClr val="003399"/>
                </a:solidFill>
                <a:ea typeface="SimSun" pitchFamily="2" charset="-122"/>
              </a:rPr>
              <a:t>tử</a:t>
            </a:r>
            <a:r>
              <a:rPr lang="en-US" sz="1800" b="1" i="1" dirty="0">
                <a:solidFill>
                  <a:srgbClr val="003399"/>
                </a:solidFill>
                <a:ea typeface="SimSun" pitchFamily="2" charset="-122"/>
              </a:rPr>
              <a:t> </a:t>
            </a:r>
            <a:r>
              <a:rPr lang="en-US" sz="1800" b="1" i="1" dirty="0" err="1">
                <a:solidFill>
                  <a:srgbClr val="003399"/>
                </a:solidFill>
                <a:ea typeface="SimSun" pitchFamily="2" charset="-122"/>
              </a:rPr>
              <a:t>chưa</a:t>
            </a:r>
            <a:r>
              <a:rPr lang="en-US" sz="1800" b="1" i="1" dirty="0">
                <a:solidFill>
                  <a:srgbClr val="003399"/>
                </a:solidFill>
                <a:ea typeface="SimSun" pitchFamily="2" charset="-122"/>
              </a:rPr>
              <a:t> </a:t>
            </a:r>
            <a:r>
              <a:rPr lang="en-US" sz="1800" b="1" i="1" dirty="0" err="1">
                <a:solidFill>
                  <a:srgbClr val="003399"/>
                </a:solidFill>
                <a:ea typeface="SimSun" pitchFamily="2" charset="-122"/>
              </a:rPr>
              <a:t>có</a:t>
            </a:r>
            <a:r>
              <a:rPr lang="en-US" sz="1800" b="1" i="1" dirty="0">
                <a:solidFill>
                  <a:srgbClr val="003399"/>
                </a:solidFill>
                <a:ea typeface="SimSun" pitchFamily="2" charset="-122"/>
              </a:rPr>
              <a:t> </a:t>
            </a:r>
            <a:r>
              <a:rPr lang="en-US" sz="1800" b="1" i="1" dirty="0" err="1">
                <a:solidFill>
                  <a:srgbClr val="003399"/>
                </a:solidFill>
                <a:ea typeface="SimSun" pitchFamily="2" charset="-122"/>
              </a:rPr>
              <a:t>mã</a:t>
            </a:r>
            <a:r>
              <a:rPr lang="en-US" sz="1800" b="1" i="1" dirty="0">
                <a:solidFill>
                  <a:srgbClr val="003399"/>
                </a:solidFill>
                <a:ea typeface="SimSun" pitchFamily="2" charset="-122"/>
              </a:rPr>
              <a:t> tra </a:t>
            </a:r>
            <a:r>
              <a:rPr lang="en-US" sz="1800" b="1" i="1" dirty="0" err="1">
                <a:solidFill>
                  <a:srgbClr val="003399"/>
                </a:solidFill>
                <a:ea typeface="SimSun" pitchFamily="2" charset="-122"/>
              </a:rPr>
              <a:t>cứu</a:t>
            </a:r>
            <a:endParaRPr lang="en-US" sz="1800" b="1" i="1" dirty="0">
              <a:solidFill>
                <a:srgbClr val="003399"/>
              </a:solidFill>
              <a:ea typeface="SimSun" pitchFamily="2" charset="-122"/>
            </a:endParaRPr>
          </a:p>
          <a:p>
            <a:pPr lvl="1" algn="just" eaLnBrk="0" hangingPunct="0">
              <a:lnSpc>
                <a:spcPct val="90000"/>
              </a:lnSpc>
              <a:spcBef>
                <a:spcPts val="600"/>
              </a:spcBef>
              <a:spcAft>
                <a:spcPts val="600"/>
              </a:spcAft>
              <a:tabLst>
                <a:tab pos="0" algn="l"/>
              </a:tabLst>
              <a:defRPr/>
            </a:pPr>
            <a:endParaRPr lang="en-US" sz="1200" dirty="0"/>
          </a:p>
        </p:txBody>
      </p:sp>
      <p:pic>
        <p:nvPicPr>
          <p:cNvPr id="4" name="Picture 3"/>
          <p:cNvPicPr>
            <a:picLocks noChangeAspect="1"/>
          </p:cNvPicPr>
          <p:nvPr/>
        </p:nvPicPr>
        <p:blipFill>
          <a:blip r:embed="rId3"/>
          <a:stretch>
            <a:fillRect/>
          </a:stretch>
        </p:blipFill>
        <p:spPr>
          <a:xfrm>
            <a:off x="4761754" y="2345266"/>
            <a:ext cx="4841034" cy="1625601"/>
          </a:xfrm>
          <a:prstGeom prst="rect">
            <a:avLst/>
          </a:prstGeom>
        </p:spPr>
      </p:pic>
    </p:spTree>
    <p:extLst>
      <p:ext uri="{BB962C8B-B14F-4D97-AF65-F5344CB8AC3E}">
        <p14:creationId xmlns:p14="http://schemas.microsoft.com/office/powerpoint/2010/main" val="1725192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F948DB3-F61A-42DA-AD3D-09F6D3F29526}" type="slidenum">
              <a:rPr lang="en-GB" smtClean="0"/>
              <a:pPr>
                <a:defRPr/>
              </a:pPr>
              <a:t>21</a:t>
            </a:fld>
            <a:endParaRPr lang="en-GB"/>
          </a:p>
        </p:txBody>
      </p:sp>
      <p:graphicFrame>
        <p:nvGraphicFramePr>
          <p:cNvPr id="4" name="Table 3"/>
          <p:cNvGraphicFramePr>
            <a:graphicFrameLocks noGrp="1"/>
          </p:cNvGraphicFramePr>
          <p:nvPr>
            <p:extLst>
              <p:ext uri="{D42A27DB-BD31-4B8C-83A1-F6EECF244321}">
                <p14:modId xmlns:p14="http://schemas.microsoft.com/office/powerpoint/2010/main" val="847507165"/>
              </p:ext>
            </p:extLst>
          </p:nvPr>
        </p:nvGraphicFramePr>
        <p:xfrm>
          <a:off x="575136" y="1166924"/>
          <a:ext cx="8567737" cy="4166982"/>
        </p:xfrm>
        <a:graphic>
          <a:graphicData uri="http://schemas.openxmlformats.org/drawingml/2006/table">
            <a:tbl>
              <a:tblPr firstRow="1" firstCol="1" bandRow="1">
                <a:tableStyleId>{72833802-FEF1-4C79-8D5D-14CF1EAF98D9}</a:tableStyleId>
              </a:tblPr>
              <a:tblGrid>
                <a:gridCol w="2853864">
                  <a:extLst>
                    <a:ext uri="{9D8B030D-6E8A-4147-A177-3AD203B41FA5}">
                      <a16:colId xmlns:a16="http://schemas.microsoft.com/office/drawing/2014/main" val="20000"/>
                    </a:ext>
                  </a:extLst>
                </a:gridCol>
                <a:gridCol w="5713873">
                  <a:extLst>
                    <a:ext uri="{9D8B030D-6E8A-4147-A177-3AD203B41FA5}">
                      <a16:colId xmlns:a16="http://schemas.microsoft.com/office/drawing/2014/main" val="20001"/>
                    </a:ext>
                  </a:extLst>
                </a:gridCol>
              </a:tblGrid>
              <a:tr h="399209">
                <a:tc>
                  <a:txBody>
                    <a:bodyPr/>
                    <a:lstStyle/>
                    <a:p>
                      <a:pPr marL="0" marR="0" algn="ctr">
                        <a:lnSpc>
                          <a:spcPct val="115000"/>
                        </a:lnSpc>
                        <a:spcBef>
                          <a:spcPts val="300"/>
                        </a:spcBef>
                        <a:spcAft>
                          <a:spcPts val="0"/>
                        </a:spcAft>
                      </a:pPr>
                      <a:r>
                        <a:rPr lang="en-US" sz="1200" dirty="0">
                          <a:effectLst/>
                        </a:rPr>
                        <a:t>HỒ</a:t>
                      </a:r>
                      <a:r>
                        <a:rPr lang="en-US" sz="1200" baseline="0" dirty="0">
                          <a:effectLst/>
                        </a:rPr>
                        <a:t> SƠ </a:t>
                      </a:r>
                      <a:r>
                        <a:rPr lang="en-US" sz="1200" dirty="0">
                          <a:effectLst/>
                        </a:rPr>
                        <a:t>ĐIỀU TRỊ NGOẠI TRÚ</a:t>
                      </a:r>
                      <a:endParaRPr lang="en-US" sz="1200" dirty="0">
                        <a:effectLst/>
                        <a:latin typeface="+mn-lt"/>
                        <a:ea typeface="Calibri"/>
                        <a:cs typeface="Times New Roman"/>
                      </a:endParaRPr>
                    </a:p>
                  </a:txBody>
                  <a:tcPr marL="68589" marR="68589" marT="0" marB="0" anchor="ctr"/>
                </a:tc>
                <a:tc>
                  <a:txBody>
                    <a:bodyPr/>
                    <a:lstStyle/>
                    <a:p>
                      <a:pPr marL="0" marR="0" algn="ctr">
                        <a:lnSpc>
                          <a:spcPct val="115000"/>
                        </a:lnSpc>
                        <a:spcBef>
                          <a:spcPts val="0"/>
                        </a:spcBef>
                        <a:spcAft>
                          <a:spcPts val="0"/>
                        </a:spcAft>
                      </a:pPr>
                      <a:r>
                        <a:rPr lang="en-US" sz="1200" dirty="0">
                          <a:effectLst/>
                        </a:rPr>
                        <a:t> </a:t>
                      </a:r>
                      <a:r>
                        <a:rPr lang="vi-VN" sz="1200" dirty="0">
                          <a:effectLst/>
                        </a:rPr>
                        <a:t>LƯU Ý CÁC NỘI DUNG</a:t>
                      </a:r>
                      <a:endParaRPr lang="en-US" sz="1200" dirty="0">
                        <a:effectLst/>
                        <a:latin typeface="+mn-lt"/>
                        <a:ea typeface="Calibri"/>
                        <a:cs typeface="Times New Roman"/>
                      </a:endParaRPr>
                    </a:p>
                  </a:txBody>
                  <a:tcPr marL="68589" marR="68589" marT="0" marB="0" anchor="ctr"/>
                </a:tc>
                <a:extLst>
                  <a:ext uri="{0D108BD9-81ED-4DB2-BD59-A6C34878D82A}">
                    <a16:rowId xmlns:a16="http://schemas.microsoft.com/office/drawing/2014/main" val="10000"/>
                  </a:ext>
                </a:extLst>
              </a:tr>
              <a:tr h="3575891">
                <a:tc>
                  <a:txBody>
                    <a:bodyPr/>
                    <a:lstStyle/>
                    <a:p>
                      <a:pPr marL="0" marR="0">
                        <a:lnSpc>
                          <a:spcPct val="115000"/>
                        </a:lnSpc>
                        <a:spcBef>
                          <a:spcPts val="0"/>
                        </a:spcBef>
                        <a:spcAft>
                          <a:spcPts val="0"/>
                        </a:spcAft>
                      </a:pPr>
                      <a:r>
                        <a:rPr lang="en-US" sz="1200" dirty="0">
                          <a:effectLst/>
                          <a:sym typeface="Wingdings"/>
                        </a:rPr>
                        <a:t></a:t>
                      </a:r>
                      <a:r>
                        <a:rPr lang="en-US" sz="1200" dirty="0">
                          <a:effectLst/>
                        </a:rPr>
                        <a:t> </a:t>
                      </a:r>
                      <a:r>
                        <a:rPr lang="en-US" sz="1200" dirty="0" err="1">
                          <a:effectLst/>
                        </a:rPr>
                        <a:t>Sổ</a:t>
                      </a:r>
                      <a:r>
                        <a:rPr lang="en-US" sz="1200" dirty="0">
                          <a:effectLst/>
                        </a:rPr>
                        <a:t> </a:t>
                      </a:r>
                      <a:r>
                        <a:rPr lang="en-US" sz="1200" dirty="0" err="1">
                          <a:effectLst/>
                        </a:rPr>
                        <a:t>khám</a:t>
                      </a:r>
                      <a:r>
                        <a:rPr lang="en-US" sz="1200" dirty="0">
                          <a:effectLst/>
                        </a:rPr>
                        <a:t> </a:t>
                      </a:r>
                      <a:r>
                        <a:rPr lang="en-US" sz="1200" dirty="0" err="1">
                          <a:effectLst/>
                        </a:rPr>
                        <a:t>bệnh</a:t>
                      </a:r>
                      <a:endParaRPr lang="en-US" sz="1200" dirty="0">
                        <a:effectLst/>
                      </a:endParaRPr>
                    </a:p>
                    <a:p>
                      <a:pPr marL="0" marR="0">
                        <a:lnSpc>
                          <a:spcPct val="115000"/>
                        </a:lnSpc>
                        <a:spcBef>
                          <a:spcPts val="0"/>
                        </a:spcBef>
                        <a:spcAft>
                          <a:spcPts val="0"/>
                        </a:spcAft>
                      </a:pPr>
                      <a:r>
                        <a:rPr lang="en-US" sz="1200" dirty="0">
                          <a:effectLst/>
                        </a:rPr>
                        <a:t> </a:t>
                      </a:r>
                    </a:p>
                    <a:p>
                      <a:pPr marL="0" marR="0">
                        <a:lnSpc>
                          <a:spcPct val="115000"/>
                        </a:lnSpc>
                        <a:spcBef>
                          <a:spcPts val="0"/>
                        </a:spcBef>
                        <a:spcAft>
                          <a:spcPts val="0"/>
                        </a:spcAft>
                      </a:pPr>
                      <a:endParaRPr lang="en-US" sz="1200" dirty="0">
                        <a:effectLst/>
                      </a:endParaRPr>
                    </a:p>
                    <a:p>
                      <a:pPr marL="0" marR="0">
                        <a:lnSpc>
                          <a:spcPct val="115000"/>
                        </a:lnSpc>
                        <a:spcBef>
                          <a:spcPts val="0"/>
                        </a:spcBef>
                        <a:spcAft>
                          <a:spcPts val="0"/>
                        </a:spcAft>
                      </a:pPr>
                      <a:r>
                        <a:rPr lang="en-US" sz="1200" dirty="0">
                          <a:effectLst/>
                          <a:sym typeface="Wingdings"/>
                        </a:rPr>
                        <a:t></a:t>
                      </a:r>
                      <a:r>
                        <a:rPr lang="en-US" sz="1200" dirty="0">
                          <a:effectLst/>
                        </a:rPr>
                        <a:t> Toa </a:t>
                      </a:r>
                      <a:r>
                        <a:rPr lang="en-US" sz="1200" dirty="0" err="1">
                          <a:effectLst/>
                        </a:rPr>
                        <a:t>thuốc</a:t>
                      </a:r>
                      <a:endParaRPr lang="en-US" sz="1200" dirty="0">
                        <a:effectLst/>
                      </a:endParaRPr>
                    </a:p>
                    <a:p>
                      <a:pPr marL="0" marR="0">
                        <a:lnSpc>
                          <a:spcPct val="115000"/>
                        </a:lnSpc>
                        <a:spcBef>
                          <a:spcPts val="0"/>
                        </a:spcBef>
                        <a:spcAft>
                          <a:spcPts val="0"/>
                        </a:spcAft>
                      </a:pPr>
                      <a:r>
                        <a:rPr lang="en-US" sz="1200" dirty="0">
                          <a:effectLst/>
                        </a:rPr>
                        <a:t> </a:t>
                      </a:r>
                    </a:p>
                    <a:p>
                      <a:pPr marL="0" marR="0">
                        <a:lnSpc>
                          <a:spcPct val="115000"/>
                        </a:lnSpc>
                        <a:spcBef>
                          <a:spcPts val="0"/>
                        </a:spcBef>
                        <a:spcAft>
                          <a:spcPts val="0"/>
                        </a:spcAft>
                      </a:pPr>
                      <a:endParaRPr lang="en-US" sz="1200" dirty="0">
                        <a:effectLst/>
                      </a:endParaRPr>
                    </a:p>
                    <a:p>
                      <a:pPr marL="0" marR="0">
                        <a:lnSpc>
                          <a:spcPct val="115000"/>
                        </a:lnSpc>
                        <a:spcBef>
                          <a:spcPts val="0"/>
                        </a:spcBef>
                        <a:spcAft>
                          <a:spcPts val="0"/>
                        </a:spcAft>
                      </a:pPr>
                      <a:r>
                        <a:rPr lang="en-US" sz="1200" dirty="0">
                          <a:effectLst/>
                          <a:sym typeface="Wingdings"/>
                        </a:rPr>
                        <a:t></a:t>
                      </a:r>
                      <a:r>
                        <a:rPr lang="en-US" sz="1200" dirty="0">
                          <a:effectLst/>
                        </a:rPr>
                        <a:t> </a:t>
                      </a:r>
                      <a:r>
                        <a:rPr lang="en-US" sz="1200" dirty="0" err="1">
                          <a:effectLst/>
                        </a:rPr>
                        <a:t>Kết</a:t>
                      </a:r>
                      <a:r>
                        <a:rPr lang="en-US" sz="1200" dirty="0">
                          <a:effectLst/>
                        </a:rPr>
                        <a:t> </a:t>
                      </a:r>
                      <a:r>
                        <a:rPr lang="en-US" sz="1200" dirty="0" err="1">
                          <a:effectLst/>
                        </a:rPr>
                        <a:t>quả</a:t>
                      </a:r>
                      <a:r>
                        <a:rPr lang="en-US" sz="1200" dirty="0">
                          <a:effectLst/>
                        </a:rPr>
                        <a:t> </a:t>
                      </a:r>
                      <a:r>
                        <a:rPr lang="en-US" sz="1200" dirty="0" err="1">
                          <a:effectLst/>
                        </a:rPr>
                        <a:t>xét</a:t>
                      </a:r>
                      <a:r>
                        <a:rPr lang="en-US" sz="1200" dirty="0">
                          <a:effectLst/>
                        </a:rPr>
                        <a:t> </a:t>
                      </a:r>
                      <a:r>
                        <a:rPr lang="en-US" sz="1200" dirty="0" err="1">
                          <a:effectLst/>
                        </a:rPr>
                        <a:t>nghiệm</a:t>
                      </a:r>
                      <a:r>
                        <a:rPr lang="en-US" sz="1200" dirty="0">
                          <a:effectLst/>
                        </a:rPr>
                        <a:t>, X-</a:t>
                      </a:r>
                      <a:r>
                        <a:rPr lang="en-US" sz="1200" dirty="0" err="1">
                          <a:effectLst/>
                        </a:rPr>
                        <a:t>quang</a:t>
                      </a:r>
                      <a:r>
                        <a:rPr lang="en-US" sz="1200" dirty="0">
                          <a:effectLst/>
                        </a:rPr>
                        <a:t>, </a:t>
                      </a:r>
                      <a:r>
                        <a:rPr lang="en-US" sz="1200" dirty="0" err="1">
                          <a:effectLst/>
                        </a:rPr>
                        <a:t>siêu</a:t>
                      </a:r>
                      <a:r>
                        <a:rPr lang="en-US" sz="1200" dirty="0">
                          <a:effectLst/>
                        </a:rPr>
                        <a:t> </a:t>
                      </a:r>
                      <a:r>
                        <a:rPr lang="en-US" sz="1200" dirty="0" err="1">
                          <a:effectLst/>
                        </a:rPr>
                        <a:t>âm</a:t>
                      </a:r>
                      <a:r>
                        <a:rPr lang="en-US" sz="1200" dirty="0">
                          <a:effectLst/>
                        </a:rPr>
                        <a:t>, </a:t>
                      </a:r>
                      <a:r>
                        <a:rPr lang="en-US" sz="1200" dirty="0" err="1">
                          <a:effectLst/>
                        </a:rPr>
                        <a:t>nội</a:t>
                      </a:r>
                      <a:r>
                        <a:rPr lang="en-US" sz="1200" dirty="0">
                          <a:effectLst/>
                        </a:rPr>
                        <a:t> </a:t>
                      </a:r>
                      <a:r>
                        <a:rPr lang="en-US" sz="1200" dirty="0" err="1">
                          <a:effectLst/>
                        </a:rPr>
                        <a:t>soi</a:t>
                      </a:r>
                      <a:r>
                        <a:rPr lang="en-US" sz="1200" dirty="0">
                          <a:effectLst/>
                        </a:rPr>
                        <a:t>….</a:t>
                      </a:r>
                    </a:p>
                    <a:p>
                      <a:pPr marL="0" marR="0">
                        <a:lnSpc>
                          <a:spcPct val="115000"/>
                        </a:lnSpc>
                        <a:spcBef>
                          <a:spcPts val="0"/>
                        </a:spcBef>
                        <a:spcAft>
                          <a:spcPts val="0"/>
                        </a:spcAft>
                      </a:pPr>
                      <a:r>
                        <a:rPr lang="en-US" sz="1200" dirty="0">
                          <a:effectLst/>
                        </a:rPr>
                        <a:t> </a:t>
                      </a:r>
                    </a:p>
                    <a:p>
                      <a:pPr marL="0" marR="0">
                        <a:lnSpc>
                          <a:spcPct val="115000"/>
                        </a:lnSpc>
                        <a:spcBef>
                          <a:spcPts val="0"/>
                        </a:spcBef>
                        <a:spcAft>
                          <a:spcPts val="0"/>
                        </a:spcAft>
                      </a:pPr>
                      <a:r>
                        <a:rPr lang="en-US" sz="1200" dirty="0">
                          <a:effectLst/>
                          <a:sym typeface="Wingdings"/>
                        </a:rPr>
                        <a:t></a:t>
                      </a:r>
                      <a:r>
                        <a:rPr lang="en-US" sz="1200" dirty="0">
                          <a:effectLst/>
                        </a:rPr>
                        <a:t> </a:t>
                      </a:r>
                      <a:r>
                        <a:rPr lang="en-US" sz="1200" dirty="0" err="1">
                          <a:effectLst/>
                        </a:rPr>
                        <a:t>Chỉ</a:t>
                      </a:r>
                      <a:r>
                        <a:rPr lang="en-US" sz="1200" dirty="0">
                          <a:effectLst/>
                        </a:rPr>
                        <a:t> </a:t>
                      </a:r>
                      <a:r>
                        <a:rPr lang="en-US" sz="1200" dirty="0" err="1">
                          <a:effectLst/>
                        </a:rPr>
                        <a:t>định</a:t>
                      </a:r>
                      <a:r>
                        <a:rPr lang="en-US" sz="1200" dirty="0">
                          <a:effectLst/>
                        </a:rPr>
                        <a:t> </a:t>
                      </a:r>
                      <a:r>
                        <a:rPr lang="en-US" sz="1200" dirty="0" err="1">
                          <a:effectLst/>
                        </a:rPr>
                        <a:t>Vật</a:t>
                      </a:r>
                      <a:r>
                        <a:rPr lang="en-US" sz="1200" dirty="0">
                          <a:effectLst/>
                        </a:rPr>
                        <a:t> </a:t>
                      </a:r>
                      <a:r>
                        <a:rPr lang="en-US" sz="1200" dirty="0" err="1">
                          <a:effectLst/>
                        </a:rPr>
                        <a:t>lý</a:t>
                      </a:r>
                      <a:r>
                        <a:rPr lang="en-US" sz="1200" dirty="0">
                          <a:effectLst/>
                        </a:rPr>
                        <a:t> </a:t>
                      </a:r>
                      <a:r>
                        <a:rPr lang="en-US" sz="1200" dirty="0" err="1">
                          <a:effectLst/>
                        </a:rPr>
                        <a:t>trị</a:t>
                      </a:r>
                      <a:r>
                        <a:rPr lang="en-US" sz="1200" dirty="0">
                          <a:effectLst/>
                        </a:rPr>
                        <a:t> </a:t>
                      </a:r>
                      <a:r>
                        <a:rPr lang="en-US" sz="1200" dirty="0" err="1">
                          <a:effectLst/>
                        </a:rPr>
                        <a:t>liệu</a:t>
                      </a:r>
                      <a:r>
                        <a:rPr lang="en-US" sz="1200" dirty="0">
                          <a:effectLst/>
                        </a:rPr>
                        <a:t>, </a:t>
                      </a:r>
                      <a:r>
                        <a:rPr lang="en-US" sz="1200" dirty="0" err="1">
                          <a:effectLst/>
                        </a:rPr>
                        <a:t>phun</a:t>
                      </a:r>
                      <a:r>
                        <a:rPr lang="en-US" sz="1200" dirty="0">
                          <a:effectLst/>
                        </a:rPr>
                        <a:t> </a:t>
                      </a:r>
                      <a:r>
                        <a:rPr lang="en-US" sz="1200" dirty="0" err="1">
                          <a:effectLst/>
                        </a:rPr>
                        <a:t>khí</a:t>
                      </a:r>
                      <a:r>
                        <a:rPr lang="en-US" sz="1200" dirty="0">
                          <a:effectLst/>
                        </a:rPr>
                        <a:t> dung</a:t>
                      </a:r>
                    </a:p>
                    <a:p>
                      <a:pPr marL="0" marR="0">
                        <a:lnSpc>
                          <a:spcPct val="115000"/>
                        </a:lnSpc>
                        <a:spcBef>
                          <a:spcPts val="0"/>
                        </a:spcBef>
                        <a:spcAft>
                          <a:spcPts val="0"/>
                        </a:spcAft>
                      </a:pPr>
                      <a:r>
                        <a:rPr lang="en-US" sz="1200" dirty="0">
                          <a:effectLst/>
                        </a:rPr>
                        <a:t> </a:t>
                      </a:r>
                    </a:p>
                    <a:p>
                      <a:pPr marL="0" marR="0">
                        <a:lnSpc>
                          <a:spcPct val="115000"/>
                        </a:lnSpc>
                        <a:spcBef>
                          <a:spcPts val="0"/>
                        </a:spcBef>
                        <a:spcAft>
                          <a:spcPts val="0"/>
                        </a:spcAft>
                      </a:pPr>
                      <a:r>
                        <a:rPr lang="en-US" sz="1200" dirty="0">
                          <a:effectLst/>
                          <a:sym typeface="Wingdings"/>
                        </a:rPr>
                        <a:t></a:t>
                      </a:r>
                      <a:r>
                        <a:rPr lang="en-US" sz="1200" dirty="0">
                          <a:effectLst/>
                        </a:rPr>
                        <a:t> </a:t>
                      </a:r>
                      <a:r>
                        <a:rPr lang="en-US" sz="1200" dirty="0" err="1">
                          <a:effectLst/>
                        </a:rPr>
                        <a:t>Hoá</a:t>
                      </a:r>
                      <a:r>
                        <a:rPr lang="en-US" sz="1200" dirty="0">
                          <a:effectLst/>
                        </a:rPr>
                        <a:t> </a:t>
                      </a:r>
                      <a:r>
                        <a:rPr lang="en-US" sz="1200" dirty="0" err="1">
                          <a:effectLst/>
                        </a:rPr>
                        <a:t>đơn</a:t>
                      </a:r>
                      <a:r>
                        <a:rPr lang="en-US" sz="1200" dirty="0">
                          <a:effectLst/>
                        </a:rPr>
                        <a:t> VAT </a:t>
                      </a:r>
                      <a:r>
                        <a:rPr lang="en-US" sz="1200" dirty="0" err="1">
                          <a:effectLst/>
                        </a:rPr>
                        <a:t>của</a:t>
                      </a:r>
                      <a:r>
                        <a:rPr lang="en-US" sz="1200" dirty="0">
                          <a:effectLst/>
                        </a:rPr>
                        <a:t> </a:t>
                      </a:r>
                      <a:r>
                        <a:rPr lang="en-US" sz="1200" dirty="0" err="1">
                          <a:effectLst/>
                        </a:rPr>
                        <a:t>cơ</a:t>
                      </a:r>
                      <a:r>
                        <a:rPr lang="en-US" sz="1200" dirty="0">
                          <a:effectLst/>
                        </a:rPr>
                        <a:t> </a:t>
                      </a:r>
                      <a:r>
                        <a:rPr lang="en-US" sz="1200" dirty="0" err="1">
                          <a:effectLst/>
                        </a:rPr>
                        <a:t>sở</a:t>
                      </a:r>
                      <a:r>
                        <a:rPr lang="en-US" sz="1200" dirty="0">
                          <a:effectLst/>
                        </a:rPr>
                        <a:t> y </a:t>
                      </a:r>
                      <a:r>
                        <a:rPr lang="en-US" sz="1200" dirty="0" err="1">
                          <a:effectLst/>
                        </a:rPr>
                        <a:t>tế</a:t>
                      </a:r>
                      <a:endParaRPr lang="en-US" sz="1200" dirty="0">
                        <a:effectLst/>
                      </a:endParaRPr>
                    </a:p>
                    <a:p>
                      <a:pPr marL="0" marR="0">
                        <a:lnSpc>
                          <a:spcPct val="115000"/>
                        </a:lnSpc>
                        <a:spcBef>
                          <a:spcPts val="0"/>
                        </a:spcBef>
                        <a:spcAft>
                          <a:spcPts val="0"/>
                        </a:spcAft>
                      </a:pPr>
                      <a:r>
                        <a:rPr lang="en-US" sz="1200" dirty="0">
                          <a:effectLst/>
                        </a:rPr>
                        <a:t> </a:t>
                      </a:r>
                    </a:p>
                    <a:p>
                      <a:pPr marL="0" marR="0">
                        <a:lnSpc>
                          <a:spcPct val="115000"/>
                        </a:lnSpc>
                        <a:spcBef>
                          <a:spcPts val="0"/>
                        </a:spcBef>
                        <a:spcAft>
                          <a:spcPts val="0"/>
                        </a:spcAft>
                      </a:pPr>
                      <a:endParaRPr lang="en-US" sz="1200" dirty="0">
                        <a:effectLst/>
                      </a:endParaRPr>
                    </a:p>
                    <a:p>
                      <a:pPr marL="0" marR="0">
                        <a:lnSpc>
                          <a:spcPct val="115000"/>
                        </a:lnSpc>
                        <a:spcBef>
                          <a:spcPts val="0"/>
                        </a:spcBef>
                        <a:spcAft>
                          <a:spcPts val="0"/>
                        </a:spcAft>
                      </a:pPr>
                      <a:r>
                        <a:rPr lang="en-US" sz="1200" dirty="0">
                          <a:effectLst/>
                          <a:sym typeface="Wingdings"/>
                        </a:rPr>
                        <a:t></a:t>
                      </a:r>
                      <a:r>
                        <a:rPr lang="en-US" sz="1200" dirty="0">
                          <a:effectLst/>
                        </a:rPr>
                        <a:t> </a:t>
                      </a:r>
                      <a:r>
                        <a:rPr lang="en-US" sz="1200" dirty="0" err="1">
                          <a:effectLst/>
                        </a:rPr>
                        <a:t>Hoá</a:t>
                      </a:r>
                      <a:r>
                        <a:rPr lang="en-US" sz="1200" dirty="0">
                          <a:effectLst/>
                        </a:rPr>
                        <a:t> </a:t>
                      </a:r>
                      <a:r>
                        <a:rPr lang="en-US" sz="1200" dirty="0" err="1">
                          <a:effectLst/>
                        </a:rPr>
                        <a:t>đơn</a:t>
                      </a:r>
                      <a:r>
                        <a:rPr lang="en-US" sz="1200" dirty="0">
                          <a:effectLst/>
                        </a:rPr>
                        <a:t> VAT </a:t>
                      </a:r>
                      <a:r>
                        <a:rPr lang="en-US" sz="1200" dirty="0" err="1">
                          <a:effectLst/>
                        </a:rPr>
                        <a:t>của</a:t>
                      </a:r>
                      <a:r>
                        <a:rPr lang="en-US" sz="1200" dirty="0">
                          <a:effectLst/>
                        </a:rPr>
                        <a:t> </a:t>
                      </a:r>
                      <a:r>
                        <a:rPr lang="en-US" sz="1200" dirty="0" err="1">
                          <a:effectLst/>
                        </a:rPr>
                        <a:t>đơn</a:t>
                      </a:r>
                      <a:r>
                        <a:rPr lang="en-US" sz="1200" dirty="0">
                          <a:effectLst/>
                        </a:rPr>
                        <a:t> </a:t>
                      </a:r>
                      <a:r>
                        <a:rPr lang="en-US" sz="1200" dirty="0" err="1">
                          <a:effectLst/>
                        </a:rPr>
                        <a:t>thuốc</a:t>
                      </a:r>
                      <a:r>
                        <a:rPr lang="en-US" sz="1200" dirty="0">
                          <a:effectLst/>
                        </a:rPr>
                        <a:t> (</a:t>
                      </a:r>
                      <a:r>
                        <a:rPr lang="en-US" sz="1200" dirty="0" err="1">
                          <a:effectLst/>
                        </a:rPr>
                        <a:t>nếu</a:t>
                      </a:r>
                      <a:r>
                        <a:rPr lang="en-US" sz="1200" dirty="0">
                          <a:effectLst/>
                        </a:rPr>
                        <a:t> </a:t>
                      </a:r>
                      <a:r>
                        <a:rPr lang="en-US" sz="1200" dirty="0" err="1">
                          <a:effectLst/>
                        </a:rPr>
                        <a:t>riêng</a:t>
                      </a:r>
                      <a:r>
                        <a:rPr lang="en-US" sz="1200" dirty="0">
                          <a:effectLst/>
                        </a:rPr>
                        <a:t> </a:t>
                      </a:r>
                      <a:r>
                        <a:rPr lang="en-US" sz="1200" dirty="0" err="1">
                          <a:effectLst/>
                        </a:rPr>
                        <a:t>với</a:t>
                      </a:r>
                      <a:r>
                        <a:rPr lang="en-US" sz="1200" dirty="0">
                          <a:effectLst/>
                        </a:rPr>
                        <a:t> chi </a:t>
                      </a:r>
                      <a:r>
                        <a:rPr lang="en-US" sz="1200" dirty="0" err="1">
                          <a:effectLst/>
                        </a:rPr>
                        <a:t>phí</a:t>
                      </a:r>
                      <a:r>
                        <a:rPr lang="en-US" sz="1200" dirty="0">
                          <a:effectLst/>
                        </a:rPr>
                        <a:t> </a:t>
                      </a:r>
                      <a:r>
                        <a:rPr lang="en-US" sz="1200" dirty="0" err="1">
                          <a:effectLst/>
                        </a:rPr>
                        <a:t>khám</a:t>
                      </a:r>
                      <a:r>
                        <a:rPr lang="en-US" sz="1200" dirty="0">
                          <a:effectLst/>
                        </a:rPr>
                        <a:t> </a:t>
                      </a:r>
                      <a:r>
                        <a:rPr lang="en-US" sz="1200" dirty="0" err="1">
                          <a:effectLst/>
                        </a:rPr>
                        <a:t>bệnh</a:t>
                      </a:r>
                      <a:r>
                        <a:rPr lang="en-US" sz="1200" dirty="0">
                          <a:effectLst/>
                        </a:rPr>
                        <a:t>)</a:t>
                      </a:r>
                    </a:p>
                    <a:p>
                      <a:pPr marL="0" marR="0">
                        <a:lnSpc>
                          <a:spcPct val="115000"/>
                        </a:lnSpc>
                        <a:spcBef>
                          <a:spcPts val="0"/>
                        </a:spcBef>
                        <a:spcAft>
                          <a:spcPts val="0"/>
                        </a:spcAft>
                      </a:pPr>
                      <a:endParaRPr lang="en-US" sz="1200" dirty="0">
                        <a:effectLst/>
                        <a:latin typeface="+mn-lt"/>
                        <a:ea typeface="Calibri"/>
                        <a:cs typeface="Times New Roman"/>
                      </a:endParaRPr>
                    </a:p>
                  </a:txBody>
                  <a:tcPr marL="68589" marR="68589" marT="0" marB="0"/>
                </a:tc>
                <a:tc>
                  <a:txBody>
                    <a:bodyPr/>
                    <a:lstStyle/>
                    <a:p>
                      <a:pPr marL="0" marR="0">
                        <a:lnSpc>
                          <a:spcPct val="115000"/>
                        </a:lnSpc>
                        <a:spcBef>
                          <a:spcPts val="0"/>
                        </a:spcBef>
                        <a:spcAft>
                          <a:spcPts val="0"/>
                        </a:spcAft>
                      </a:pPr>
                      <a:r>
                        <a:rPr lang="en-US" sz="1200" dirty="0" err="1">
                          <a:effectLst/>
                        </a:rPr>
                        <a:t>Ghi</a:t>
                      </a:r>
                      <a:r>
                        <a:rPr lang="en-US" sz="1200" dirty="0">
                          <a:effectLst/>
                        </a:rPr>
                        <a:t> </a:t>
                      </a:r>
                      <a:r>
                        <a:rPr lang="en-US" sz="1200" dirty="0" err="1">
                          <a:effectLst/>
                        </a:rPr>
                        <a:t>ro</a:t>
                      </a:r>
                      <a:r>
                        <a:rPr lang="en-US" sz="1200" dirty="0">
                          <a:effectLst/>
                        </a:rPr>
                        <a:t>̃ </a:t>
                      </a:r>
                      <a:r>
                        <a:rPr lang="en-US" sz="1200" dirty="0" err="1">
                          <a:effectLst/>
                        </a:rPr>
                        <a:t>ngày</a:t>
                      </a:r>
                      <a:r>
                        <a:rPr lang="en-US" sz="1200" dirty="0">
                          <a:effectLst/>
                        </a:rPr>
                        <a:t> </a:t>
                      </a:r>
                      <a:r>
                        <a:rPr lang="en-US" sz="1200" dirty="0" err="1">
                          <a:effectLst/>
                        </a:rPr>
                        <a:t>khám</a:t>
                      </a:r>
                      <a:r>
                        <a:rPr lang="en-US" sz="1200" dirty="0">
                          <a:effectLst/>
                        </a:rPr>
                        <a:t> </a:t>
                      </a:r>
                      <a:r>
                        <a:rPr lang="en-US" sz="1200" dirty="0" err="1">
                          <a:effectLst/>
                        </a:rPr>
                        <a:t>bệnh</a:t>
                      </a:r>
                      <a:r>
                        <a:rPr lang="en-US" sz="1200" dirty="0">
                          <a:effectLst/>
                        </a:rPr>
                        <a:t>, </a:t>
                      </a:r>
                      <a:r>
                        <a:rPr lang="en-US" sz="1200" dirty="0" err="1">
                          <a:effectLst/>
                        </a:rPr>
                        <a:t>tên</a:t>
                      </a:r>
                      <a:r>
                        <a:rPr lang="en-US" sz="1200" dirty="0">
                          <a:effectLst/>
                        </a:rPr>
                        <a:t> </a:t>
                      </a:r>
                      <a:r>
                        <a:rPr lang="en-US" sz="1200" dirty="0" err="1">
                          <a:effectLst/>
                        </a:rPr>
                        <a:t>bệnh</a:t>
                      </a:r>
                      <a:r>
                        <a:rPr lang="en-US" sz="1200" dirty="0">
                          <a:effectLst/>
                        </a:rPr>
                        <a:t> </a:t>
                      </a:r>
                      <a:r>
                        <a:rPr lang="en-US" sz="1200" dirty="0" err="1">
                          <a:effectLst/>
                        </a:rPr>
                        <a:t>nhân</a:t>
                      </a:r>
                      <a:r>
                        <a:rPr lang="en-US" sz="1200" dirty="0">
                          <a:effectLst/>
                        </a:rPr>
                        <a:t>, </a:t>
                      </a:r>
                      <a:r>
                        <a:rPr lang="en-US" sz="1200" dirty="0" err="1">
                          <a:effectLst/>
                        </a:rPr>
                        <a:t>chuẩn</a:t>
                      </a:r>
                      <a:r>
                        <a:rPr lang="en-US" sz="1200" dirty="0">
                          <a:effectLst/>
                        </a:rPr>
                        <a:t> </a:t>
                      </a:r>
                      <a:r>
                        <a:rPr lang="en-US" sz="1200" dirty="0" err="1">
                          <a:effectLst/>
                        </a:rPr>
                        <a:t>đoán</a:t>
                      </a:r>
                      <a:r>
                        <a:rPr lang="en-US" sz="1200" dirty="0">
                          <a:effectLst/>
                        </a:rPr>
                        <a:t> </a:t>
                      </a:r>
                      <a:r>
                        <a:rPr lang="en-US" sz="1200" dirty="0" err="1">
                          <a:effectLst/>
                        </a:rPr>
                        <a:t>bệnh</a:t>
                      </a:r>
                      <a:r>
                        <a:rPr lang="en-US" sz="1200" dirty="0">
                          <a:effectLst/>
                        </a:rPr>
                        <a:t>, </a:t>
                      </a:r>
                      <a:r>
                        <a:rPr lang="en-US" sz="1200" dirty="0" err="1">
                          <a:effectLst/>
                        </a:rPr>
                        <a:t>chữ</a:t>
                      </a:r>
                      <a:r>
                        <a:rPr lang="en-US" sz="1200" dirty="0">
                          <a:effectLst/>
                        </a:rPr>
                        <a:t> </a:t>
                      </a:r>
                      <a:r>
                        <a:rPr lang="en-US" sz="1200" dirty="0" err="1">
                          <a:effectLst/>
                        </a:rPr>
                        <a:t>ký</a:t>
                      </a:r>
                      <a:r>
                        <a:rPr lang="en-US" sz="1200" dirty="0">
                          <a:effectLst/>
                        </a:rPr>
                        <a:t>, </a:t>
                      </a:r>
                      <a:r>
                        <a:rPr lang="en-US" sz="1200" dirty="0" err="1">
                          <a:effectLst/>
                        </a:rPr>
                        <a:t>họ</a:t>
                      </a:r>
                      <a:r>
                        <a:rPr lang="en-US" sz="1200" dirty="0">
                          <a:effectLst/>
                        </a:rPr>
                        <a:t> </a:t>
                      </a:r>
                      <a:r>
                        <a:rPr lang="en-US" sz="1200" dirty="0" err="1">
                          <a:effectLst/>
                        </a:rPr>
                        <a:t>tên</a:t>
                      </a:r>
                      <a:r>
                        <a:rPr lang="en-US" sz="1200" dirty="0">
                          <a:effectLst/>
                        </a:rPr>
                        <a:t> </a:t>
                      </a:r>
                      <a:r>
                        <a:rPr lang="en-US" sz="1200" dirty="0" err="1">
                          <a:effectLst/>
                        </a:rPr>
                        <a:t>Bác</a:t>
                      </a:r>
                      <a:r>
                        <a:rPr lang="en-US" sz="1200" dirty="0">
                          <a:effectLst/>
                        </a:rPr>
                        <a:t> </a:t>
                      </a:r>
                      <a:r>
                        <a:rPr lang="en-US" sz="1200" dirty="0" err="1">
                          <a:effectLst/>
                        </a:rPr>
                        <a:t>sỹ</a:t>
                      </a:r>
                      <a:r>
                        <a:rPr lang="en-US" sz="1200" dirty="0">
                          <a:effectLst/>
                        </a:rPr>
                        <a:t> </a:t>
                      </a:r>
                      <a:r>
                        <a:rPr lang="en-US" sz="1200" dirty="0" err="1">
                          <a:effectLst/>
                        </a:rPr>
                        <a:t>va</a:t>
                      </a:r>
                      <a:r>
                        <a:rPr lang="en-US" sz="1200" dirty="0">
                          <a:effectLst/>
                        </a:rPr>
                        <a:t>̀ con </a:t>
                      </a:r>
                      <a:r>
                        <a:rPr lang="en-US" sz="1200" dirty="0" err="1">
                          <a:effectLst/>
                        </a:rPr>
                        <a:t>dấu</a:t>
                      </a:r>
                      <a:r>
                        <a:rPr lang="en-US" sz="1200" dirty="0">
                          <a:effectLst/>
                        </a:rPr>
                        <a:t> </a:t>
                      </a:r>
                      <a:r>
                        <a:rPr lang="en-US" sz="1200" dirty="0" err="1">
                          <a:effectLst/>
                        </a:rPr>
                        <a:t>của</a:t>
                      </a:r>
                      <a:r>
                        <a:rPr lang="en-US" sz="1200" dirty="0">
                          <a:effectLst/>
                        </a:rPr>
                        <a:t> </a:t>
                      </a:r>
                      <a:r>
                        <a:rPr lang="en-US" sz="1200" dirty="0" err="1">
                          <a:effectLst/>
                        </a:rPr>
                        <a:t>cơ</a:t>
                      </a:r>
                      <a:r>
                        <a:rPr lang="en-US" sz="1200" dirty="0">
                          <a:effectLst/>
                        </a:rPr>
                        <a:t> </a:t>
                      </a:r>
                      <a:r>
                        <a:rPr lang="en-US" sz="1200" dirty="0" err="1">
                          <a:effectLst/>
                        </a:rPr>
                        <a:t>sở</a:t>
                      </a:r>
                      <a:r>
                        <a:rPr lang="en-US" sz="1200" dirty="0">
                          <a:effectLst/>
                        </a:rPr>
                        <a:t> y </a:t>
                      </a:r>
                      <a:r>
                        <a:rPr lang="en-US" sz="1200" dirty="0" err="1">
                          <a:effectLst/>
                        </a:rPr>
                        <a:t>tế</a:t>
                      </a:r>
                      <a:endParaRPr lang="en-US" sz="1200" dirty="0">
                        <a:effectLst/>
                      </a:endParaRPr>
                    </a:p>
                    <a:p>
                      <a:pPr marL="0" marR="0">
                        <a:lnSpc>
                          <a:spcPct val="115000"/>
                        </a:lnSpc>
                        <a:spcBef>
                          <a:spcPts val="0"/>
                        </a:spcBef>
                        <a:spcAft>
                          <a:spcPts val="0"/>
                        </a:spcAft>
                      </a:pPr>
                      <a:r>
                        <a:rPr lang="en-US" sz="1200" dirty="0">
                          <a:effectLst/>
                        </a:rPr>
                        <a:t> </a:t>
                      </a:r>
                    </a:p>
                    <a:p>
                      <a:pPr marL="0" marR="0">
                        <a:lnSpc>
                          <a:spcPct val="115000"/>
                        </a:lnSpc>
                        <a:spcBef>
                          <a:spcPts val="0"/>
                        </a:spcBef>
                        <a:spcAft>
                          <a:spcPts val="0"/>
                        </a:spcAft>
                      </a:pPr>
                      <a:r>
                        <a:rPr lang="en-US" sz="1200" dirty="0" err="1">
                          <a:effectLst/>
                        </a:rPr>
                        <a:t>Ghi</a:t>
                      </a:r>
                      <a:r>
                        <a:rPr lang="en-US" sz="1200" dirty="0">
                          <a:effectLst/>
                        </a:rPr>
                        <a:t> </a:t>
                      </a:r>
                      <a:r>
                        <a:rPr lang="en-US" sz="1200" dirty="0" err="1">
                          <a:effectLst/>
                        </a:rPr>
                        <a:t>ro</a:t>
                      </a:r>
                      <a:r>
                        <a:rPr lang="en-US" sz="1200" dirty="0">
                          <a:effectLst/>
                        </a:rPr>
                        <a:t>̃ </a:t>
                      </a:r>
                      <a:r>
                        <a:rPr lang="en-US" sz="1200" dirty="0" err="1">
                          <a:effectLst/>
                        </a:rPr>
                        <a:t>ngày</a:t>
                      </a:r>
                      <a:r>
                        <a:rPr lang="en-US" sz="1200" dirty="0">
                          <a:effectLst/>
                        </a:rPr>
                        <a:t> </a:t>
                      </a:r>
                      <a:r>
                        <a:rPr lang="en-US" sz="1200" dirty="0" err="1">
                          <a:effectLst/>
                        </a:rPr>
                        <a:t>khám</a:t>
                      </a:r>
                      <a:r>
                        <a:rPr lang="en-US" sz="1200" dirty="0">
                          <a:effectLst/>
                        </a:rPr>
                        <a:t> </a:t>
                      </a:r>
                      <a:r>
                        <a:rPr lang="en-US" sz="1200" dirty="0" err="1">
                          <a:effectLst/>
                        </a:rPr>
                        <a:t>bệnh</a:t>
                      </a:r>
                      <a:r>
                        <a:rPr lang="en-US" sz="1200" dirty="0">
                          <a:effectLst/>
                        </a:rPr>
                        <a:t>, </a:t>
                      </a:r>
                      <a:r>
                        <a:rPr lang="en-US" sz="1200" dirty="0" err="1">
                          <a:effectLst/>
                        </a:rPr>
                        <a:t>tên</a:t>
                      </a:r>
                      <a:r>
                        <a:rPr lang="en-US" sz="1200" dirty="0">
                          <a:effectLst/>
                        </a:rPr>
                        <a:t> </a:t>
                      </a:r>
                      <a:r>
                        <a:rPr lang="en-US" sz="1200" dirty="0" err="1">
                          <a:effectLst/>
                        </a:rPr>
                        <a:t>bệnh</a:t>
                      </a:r>
                      <a:r>
                        <a:rPr lang="en-US" sz="1200" dirty="0">
                          <a:effectLst/>
                        </a:rPr>
                        <a:t> </a:t>
                      </a:r>
                      <a:r>
                        <a:rPr lang="en-US" sz="1200" dirty="0" err="1">
                          <a:effectLst/>
                        </a:rPr>
                        <a:t>nhân</a:t>
                      </a:r>
                      <a:r>
                        <a:rPr lang="en-US" sz="1200" dirty="0">
                          <a:effectLst/>
                        </a:rPr>
                        <a:t>, </a:t>
                      </a:r>
                      <a:r>
                        <a:rPr lang="en-US" sz="1200" dirty="0" err="1">
                          <a:effectLst/>
                        </a:rPr>
                        <a:t>chuẩn</a:t>
                      </a:r>
                      <a:r>
                        <a:rPr lang="en-US" sz="1200" dirty="0">
                          <a:effectLst/>
                        </a:rPr>
                        <a:t> </a:t>
                      </a:r>
                      <a:r>
                        <a:rPr lang="en-US" sz="1200" dirty="0" err="1">
                          <a:effectLst/>
                        </a:rPr>
                        <a:t>đoán</a:t>
                      </a:r>
                      <a:r>
                        <a:rPr lang="en-US" sz="1200" dirty="0">
                          <a:effectLst/>
                        </a:rPr>
                        <a:t> </a:t>
                      </a:r>
                      <a:r>
                        <a:rPr lang="en-US" sz="1200" dirty="0" err="1">
                          <a:effectLst/>
                        </a:rPr>
                        <a:t>bệnh</a:t>
                      </a:r>
                      <a:r>
                        <a:rPr lang="en-US" sz="1200" dirty="0">
                          <a:effectLst/>
                        </a:rPr>
                        <a:t>, </a:t>
                      </a:r>
                      <a:r>
                        <a:rPr lang="en-US" sz="1200" dirty="0" err="1">
                          <a:effectLst/>
                        </a:rPr>
                        <a:t>chữ</a:t>
                      </a:r>
                      <a:r>
                        <a:rPr lang="en-US" sz="1200" dirty="0">
                          <a:effectLst/>
                        </a:rPr>
                        <a:t> </a:t>
                      </a:r>
                      <a:r>
                        <a:rPr lang="en-US" sz="1200" dirty="0" err="1">
                          <a:effectLst/>
                        </a:rPr>
                        <a:t>ký</a:t>
                      </a:r>
                      <a:r>
                        <a:rPr lang="en-US" sz="1200" dirty="0">
                          <a:effectLst/>
                        </a:rPr>
                        <a:t>, </a:t>
                      </a:r>
                      <a:r>
                        <a:rPr lang="en-US" sz="1200" dirty="0" err="1">
                          <a:effectLst/>
                        </a:rPr>
                        <a:t>họ</a:t>
                      </a:r>
                      <a:r>
                        <a:rPr lang="en-US" sz="1200" dirty="0">
                          <a:effectLst/>
                        </a:rPr>
                        <a:t> </a:t>
                      </a:r>
                      <a:r>
                        <a:rPr lang="en-US" sz="1200" dirty="0" err="1">
                          <a:effectLst/>
                        </a:rPr>
                        <a:t>tên</a:t>
                      </a:r>
                      <a:r>
                        <a:rPr lang="en-US" sz="1200" dirty="0">
                          <a:effectLst/>
                        </a:rPr>
                        <a:t> </a:t>
                      </a:r>
                      <a:r>
                        <a:rPr lang="en-US" sz="1200" dirty="0" err="1">
                          <a:effectLst/>
                        </a:rPr>
                        <a:t>Bác</a:t>
                      </a:r>
                      <a:r>
                        <a:rPr lang="en-US" sz="1200" dirty="0">
                          <a:effectLst/>
                        </a:rPr>
                        <a:t> </a:t>
                      </a:r>
                      <a:r>
                        <a:rPr lang="en-US" sz="1200" dirty="0" err="1">
                          <a:effectLst/>
                        </a:rPr>
                        <a:t>sỹ</a:t>
                      </a:r>
                      <a:r>
                        <a:rPr lang="en-US" sz="1200" dirty="0">
                          <a:effectLst/>
                        </a:rPr>
                        <a:t> </a:t>
                      </a:r>
                      <a:r>
                        <a:rPr lang="en-US" sz="1200" dirty="0" err="1">
                          <a:effectLst/>
                        </a:rPr>
                        <a:t>va</a:t>
                      </a:r>
                      <a:r>
                        <a:rPr lang="en-US" sz="1200" dirty="0">
                          <a:effectLst/>
                        </a:rPr>
                        <a:t>̀ con </a:t>
                      </a:r>
                      <a:r>
                        <a:rPr lang="en-US" sz="1200" dirty="0" err="1">
                          <a:effectLst/>
                        </a:rPr>
                        <a:t>dấu</a:t>
                      </a:r>
                      <a:r>
                        <a:rPr lang="en-US" sz="1200" dirty="0">
                          <a:effectLst/>
                        </a:rPr>
                        <a:t> </a:t>
                      </a:r>
                      <a:r>
                        <a:rPr lang="en-US" sz="1200" dirty="0" err="1">
                          <a:effectLst/>
                        </a:rPr>
                        <a:t>của</a:t>
                      </a:r>
                      <a:r>
                        <a:rPr lang="en-US" sz="1200" dirty="0">
                          <a:effectLst/>
                        </a:rPr>
                        <a:t> </a:t>
                      </a:r>
                      <a:r>
                        <a:rPr lang="en-US" sz="1200" dirty="0" err="1">
                          <a:effectLst/>
                        </a:rPr>
                        <a:t>cơ</a:t>
                      </a:r>
                      <a:r>
                        <a:rPr lang="en-US" sz="1200" dirty="0">
                          <a:effectLst/>
                        </a:rPr>
                        <a:t> </a:t>
                      </a:r>
                      <a:r>
                        <a:rPr lang="en-US" sz="1200" dirty="0" err="1">
                          <a:effectLst/>
                        </a:rPr>
                        <a:t>sở</a:t>
                      </a:r>
                      <a:r>
                        <a:rPr lang="en-US" sz="1200" dirty="0">
                          <a:effectLst/>
                        </a:rPr>
                        <a:t> y </a:t>
                      </a:r>
                      <a:r>
                        <a:rPr lang="en-US" sz="1200" dirty="0" err="1">
                          <a:effectLst/>
                        </a:rPr>
                        <a:t>tế</a:t>
                      </a:r>
                      <a:endParaRPr lang="en-US" sz="1200" dirty="0">
                        <a:effectLst/>
                      </a:endParaRPr>
                    </a:p>
                    <a:p>
                      <a:pPr marL="0" marR="0">
                        <a:lnSpc>
                          <a:spcPct val="115000"/>
                        </a:lnSpc>
                        <a:spcBef>
                          <a:spcPts val="0"/>
                        </a:spcBef>
                        <a:spcAft>
                          <a:spcPts val="0"/>
                        </a:spcAft>
                      </a:pPr>
                      <a:r>
                        <a:rPr lang="en-US" sz="1200" dirty="0">
                          <a:effectLst/>
                        </a:rPr>
                        <a:t> </a:t>
                      </a:r>
                    </a:p>
                    <a:p>
                      <a:pPr marL="0" marR="0">
                        <a:lnSpc>
                          <a:spcPct val="115000"/>
                        </a:lnSpc>
                        <a:spcBef>
                          <a:spcPts val="0"/>
                        </a:spcBef>
                        <a:spcAft>
                          <a:spcPts val="0"/>
                        </a:spcAft>
                      </a:pPr>
                      <a:r>
                        <a:rPr lang="en-US" sz="1200" dirty="0" err="1">
                          <a:effectLst/>
                        </a:rPr>
                        <a:t>Cần</a:t>
                      </a:r>
                      <a:r>
                        <a:rPr lang="en-US" sz="1200" dirty="0">
                          <a:effectLst/>
                        </a:rPr>
                        <a:t> </a:t>
                      </a:r>
                      <a:r>
                        <a:rPr lang="en-US" sz="1200" dirty="0" err="1">
                          <a:effectLst/>
                        </a:rPr>
                        <a:t>có</a:t>
                      </a:r>
                      <a:r>
                        <a:rPr lang="en-US" sz="1200" dirty="0">
                          <a:effectLst/>
                        </a:rPr>
                        <a:t> </a:t>
                      </a:r>
                      <a:r>
                        <a:rPr lang="en-US" sz="1200" dirty="0" err="1">
                          <a:effectLst/>
                        </a:rPr>
                        <a:t>đầy</a:t>
                      </a:r>
                      <a:r>
                        <a:rPr lang="en-US" sz="1200" dirty="0">
                          <a:effectLst/>
                        </a:rPr>
                        <a:t> </a:t>
                      </a:r>
                      <a:r>
                        <a:rPr lang="en-US" sz="1200" dirty="0" err="1">
                          <a:effectLst/>
                        </a:rPr>
                        <a:t>đủ</a:t>
                      </a:r>
                      <a:r>
                        <a:rPr lang="en-US" sz="1200" dirty="0">
                          <a:effectLst/>
                        </a:rPr>
                        <a:t> </a:t>
                      </a:r>
                      <a:r>
                        <a:rPr lang="en-US" sz="1200" dirty="0" err="1">
                          <a:effectLst/>
                        </a:rPr>
                        <a:t>thông</a:t>
                      </a:r>
                      <a:r>
                        <a:rPr lang="en-US" sz="1200" dirty="0">
                          <a:effectLst/>
                        </a:rPr>
                        <a:t> tin </a:t>
                      </a:r>
                      <a:r>
                        <a:rPr lang="en-US" sz="1200" dirty="0" err="1">
                          <a:effectLst/>
                        </a:rPr>
                        <a:t>bệnh</a:t>
                      </a:r>
                      <a:r>
                        <a:rPr lang="en-US" sz="1200" dirty="0">
                          <a:effectLst/>
                        </a:rPr>
                        <a:t> </a:t>
                      </a:r>
                      <a:r>
                        <a:rPr lang="en-US" sz="1200" dirty="0" err="1">
                          <a:effectLst/>
                        </a:rPr>
                        <a:t>nhân</a:t>
                      </a:r>
                      <a:r>
                        <a:rPr lang="en-US" sz="1200" dirty="0">
                          <a:effectLst/>
                        </a:rPr>
                        <a:t> </a:t>
                      </a:r>
                      <a:r>
                        <a:rPr lang="en-US" sz="1200" dirty="0" err="1">
                          <a:effectLst/>
                        </a:rPr>
                        <a:t>và</a:t>
                      </a:r>
                      <a:r>
                        <a:rPr lang="en-US" sz="1200" dirty="0">
                          <a:effectLst/>
                        </a:rPr>
                        <a:t> </a:t>
                      </a:r>
                      <a:r>
                        <a:rPr lang="en-US" sz="1200" dirty="0" err="1">
                          <a:effectLst/>
                        </a:rPr>
                        <a:t>chỉ</a:t>
                      </a:r>
                      <a:r>
                        <a:rPr lang="en-US" sz="1200" dirty="0">
                          <a:effectLst/>
                        </a:rPr>
                        <a:t> </a:t>
                      </a:r>
                      <a:r>
                        <a:rPr lang="en-US" sz="1200" dirty="0" err="1">
                          <a:effectLst/>
                        </a:rPr>
                        <a:t>định</a:t>
                      </a:r>
                      <a:r>
                        <a:rPr lang="en-US" sz="1200" dirty="0">
                          <a:effectLst/>
                        </a:rPr>
                        <a:t> </a:t>
                      </a:r>
                      <a:r>
                        <a:rPr lang="en-US" sz="1200" dirty="0" err="1">
                          <a:effectLst/>
                        </a:rPr>
                        <a:t>của</a:t>
                      </a:r>
                      <a:r>
                        <a:rPr lang="en-US" sz="1200" dirty="0">
                          <a:effectLst/>
                        </a:rPr>
                        <a:t> </a:t>
                      </a:r>
                      <a:r>
                        <a:rPr lang="en-US" sz="1200" dirty="0" err="1">
                          <a:effectLst/>
                        </a:rPr>
                        <a:t>bác</a:t>
                      </a:r>
                      <a:r>
                        <a:rPr lang="en-US" sz="1200" dirty="0">
                          <a:effectLst/>
                        </a:rPr>
                        <a:t> </a:t>
                      </a:r>
                      <a:r>
                        <a:rPr lang="en-US" sz="1200" dirty="0" err="1">
                          <a:effectLst/>
                        </a:rPr>
                        <a:t>sĩ</a:t>
                      </a:r>
                      <a:endParaRPr lang="en-US" sz="1200" dirty="0">
                        <a:effectLst/>
                      </a:endParaRPr>
                    </a:p>
                    <a:p>
                      <a:pPr marL="0" marR="0">
                        <a:lnSpc>
                          <a:spcPct val="115000"/>
                        </a:lnSpc>
                        <a:spcBef>
                          <a:spcPts val="0"/>
                        </a:spcBef>
                        <a:spcAft>
                          <a:spcPts val="0"/>
                        </a:spcAft>
                      </a:pPr>
                      <a:r>
                        <a:rPr lang="en-US" sz="1200" dirty="0">
                          <a:effectLst/>
                        </a:rPr>
                        <a:t> </a:t>
                      </a:r>
                    </a:p>
                    <a:p>
                      <a:pPr marL="0" marR="0">
                        <a:lnSpc>
                          <a:spcPct val="115000"/>
                        </a:lnSpc>
                        <a:spcBef>
                          <a:spcPts val="0"/>
                        </a:spcBef>
                        <a:spcAft>
                          <a:spcPts val="0"/>
                        </a:spcAft>
                      </a:pPr>
                      <a:r>
                        <a:rPr lang="en-US" sz="1200" dirty="0">
                          <a:effectLst/>
                        </a:rPr>
                        <a:t> </a:t>
                      </a:r>
                    </a:p>
                    <a:p>
                      <a:pPr marL="0" marR="0">
                        <a:lnSpc>
                          <a:spcPct val="115000"/>
                        </a:lnSpc>
                        <a:spcBef>
                          <a:spcPts val="0"/>
                        </a:spcBef>
                        <a:spcAft>
                          <a:spcPts val="0"/>
                        </a:spcAft>
                      </a:pPr>
                      <a:r>
                        <a:rPr lang="en-US" sz="1200" dirty="0" err="1">
                          <a:effectLst/>
                        </a:rPr>
                        <a:t>Cần</a:t>
                      </a:r>
                      <a:r>
                        <a:rPr lang="en-US" sz="1200" dirty="0">
                          <a:effectLst/>
                        </a:rPr>
                        <a:t> </a:t>
                      </a:r>
                      <a:r>
                        <a:rPr lang="en-US" sz="1200" dirty="0" err="1">
                          <a:effectLst/>
                        </a:rPr>
                        <a:t>có</a:t>
                      </a:r>
                      <a:r>
                        <a:rPr lang="en-US" sz="1200" dirty="0">
                          <a:effectLst/>
                        </a:rPr>
                        <a:t> </a:t>
                      </a:r>
                      <a:r>
                        <a:rPr lang="en-US" sz="1200" dirty="0" err="1">
                          <a:effectLst/>
                        </a:rPr>
                        <a:t>chỉ</a:t>
                      </a:r>
                      <a:r>
                        <a:rPr lang="en-US" sz="1200" dirty="0">
                          <a:effectLst/>
                        </a:rPr>
                        <a:t> </a:t>
                      </a:r>
                      <a:r>
                        <a:rPr lang="en-US" sz="1200" dirty="0" err="1">
                          <a:effectLst/>
                        </a:rPr>
                        <a:t>định</a:t>
                      </a:r>
                      <a:r>
                        <a:rPr lang="en-US" sz="1200" dirty="0">
                          <a:effectLst/>
                        </a:rPr>
                        <a:t> chi </a:t>
                      </a:r>
                      <a:r>
                        <a:rPr lang="en-US" sz="1200" dirty="0" err="1">
                          <a:effectLst/>
                        </a:rPr>
                        <a:t>tiết</a:t>
                      </a:r>
                      <a:r>
                        <a:rPr lang="en-US" sz="1200" dirty="0">
                          <a:effectLst/>
                        </a:rPr>
                        <a:t> </a:t>
                      </a:r>
                      <a:r>
                        <a:rPr lang="en-US" sz="1200" dirty="0" err="1">
                          <a:effectLst/>
                        </a:rPr>
                        <a:t>số</a:t>
                      </a:r>
                      <a:r>
                        <a:rPr lang="en-US" sz="1200" dirty="0">
                          <a:effectLst/>
                        </a:rPr>
                        <a:t> </a:t>
                      </a:r>
                      <a:r>
                        <a:rPr lang="en-US" sz="1200" dirty="0" err="1">
                          <a:effectLst/>
                        </a:rPr>
                        <a:t>lần</a:t>
                      </a:r>
                      <a:r>
                        <a:rPr lang="en-US" sz="1200" dirty="0">
                          <a:effectLst/>
                        </a:rPr>
                        <a:t> </a:t>
                      </a:r>
                      <a:r>
                        <a:rPr lang="en-US" sz="1200" dirty="0" err="1">
                          <a:effectLst/>
                        </a:rPr>
                        <a:t>điều</a:t>
                      </a:r>
                      <a:r>
                        <a:rPr lang="en-US" sz="1200" dirty="0">
                          <a:effectLst/>
                        </a:rPr>
                        <a:t> </a:t>
                      </a:r>
                      <a:r>
                        <a:rPr lang="en-US" sz="1200" dirty="0" err="1">
                          <a:effectLst/>
                        </a:rPr>
                        <a:t>trị</a:t>
                      </a:r>
                      <a:r>
                        <a:rPr lang="en-US" sz="1200" dirty="0">
                          <a:effectLst/>
                        </a:rPr>
                        <a:t> </a:t>
                      </a:r>
                      <a:r>
                        <a:rPr lang="en-US" sz="1200" dirty="0" err="1">
                          <a:effectLst/>
                        </a:rPr>
                        <a:t>của</a:t>
                      </a:r>
                      <a:r>
                        <a:rPr lang="en-US" sz="1200" dirty="0">
                          <a:effectLst/>
                        </a:rPr>
                        <a:t> </a:t>
                      </a:r>
                      <a:r>
                        <a:rPr lang="en-US" sz="1200" dirty="0" err="1">
                          <a:effectLst/>
                        </a:rPr>
                        <a:t>bác</a:t>
                      </a:r>
                      <a:r>
                        <a:rPr lang="en-US" sz="1200" dirty="0">
                          <a:effectLst/>
                        </a:rPr>
                        <a:t> </a:t>
                      </a:r>
                      <a:r>
                        <a:rPr lang="en-US" sz="1200" dirty="0" err="1">
                          <a:effectLst/>
                        </a:rPr>
                        <a:t>sĩ</a:t>
                      </a:r>
                      <a:r>
                        <a:rPr lang="en-US" sz="1200" dirty="0">
                          <a:effectLst/>
                        </a:rPr>
                        <a:t> </a:t>
                      </a:r>
                      <a:r>
                        <a:rPr lang="en-US" sz="1200" dirty="0" err="1">
                          <a:effectLst/>
                        </a:rPr>
                        <a:t>và</a:t>
                      </a:r>
                      <a:r>
                        <a:rPr lang="en-US" sz="1200" dirty="0">
                          <a:effectLst/>
                        </a:rPr>
                        <a:t> </a:t>
                      </a:r>
                      <a:r>
                        <a:rPr lang="en-US" sz="1200" dirty="0" err="1">
                          <a:effectLst/>
                        </a:rPr>
                        <a:t>phiếu</a:t>
                      </a:r>
                      <a:r>
                        <a:rPr lang="en-US" sz="1200" dirty="0">
                          <a:effectLst/>
                        </a:rPr>
                        <a:t> </a:t>
                      </a:r>
                      <a:r>
                        <a:rPr lang="en-US" sz="1200" dirty="0" err="1">
                          <a:effectLst/>
                        </a:rPr>
                        <a:t>theo</a:t>
                      </a:r>
                      <a:r>
                        <a:rPr lang="en-US" sz="1200" dirty="0">
                          <a:effectLst/>
                        </a:rPr>
                        <a:t> </a:t>
                      </a:r>
                      <a:r>
                        <a:rPr lang="en-US" sz="1200" dirty="0" err="1">
                          <a:effectLst/>
                        </a:rPr>
                        <a:t>dõi</a:t>
                      </a:r>
                      <a:r>
                        <a:rPr lang="en-US" sz="1200" dirty="0">
                          <a:effectLst/>
                        </a:rPr>
                        <a:t> </a:t>
                      </a:r>
                      <a:r>
                        <a:rPr lang="en-US" sz="1200" dirty="0" err="1">
                          <a:effectLst/>
                        </a:rPr>
                        <a:t>khi</a:t>
                      </a:r>
                      <a:r>
                        <a:rPr lang="en-US" sz="1200" dirty="0">
                          <a:effectLst/>
                        </a:rPr>
                        <a:t> </a:t>
                      </a:r>
                      <a:r>
                        <a:rPr lang="en-US" sz="1200" dirty="0" err="1">
                          <a:effectLst/>
                        </a:rPr>
                        <a:t>thực</a:t>
                      </a:r>
                      <a:r>
                        <a:rPr lang="en-US" sz="1200" dirty="0">
                          <a:effectLst/>
                        </a:rPr>
                        <a:t> </a:t>
                      </a:r>
                      <a:r>
                        <a:rPr lang="en-US" sz="1200" dirty="0" err="1">
                          <a:effectLst/>
                        </a:rPr>
                        <a:t>hiện</a:t>
                      </a:r>
                      <a:endParaRPr lang="en-US" sz="1200" dirty="0">
                        <a:effectLst/>
                      </a:endParaRPr>
                    </a:p>
                    <a:p>
                      <a:pPr marL="0" marR="0">
                        <a:lnSpc>
                          <a:spcPct val="115000"/>
                        </a:lnSpc>
                        <a:spcBef>
                          <a:spcPts val="0"/>
                        </a:spcBef>
                        <a:spcAft>
                          <a:spcPts val="0"/>
                        </a:spcAft>
                      </a:pPr>
                      <a:r>
                        <a:rPr lang="en-US" sz="1200" dirty="0">
                          <a:effectLst/>
                        </a:rPr>
                        <a:t> </a:t>
                      </a:r>
                    </a:p>
                    <a:p>
                      <a:pPr marL="0" marR="0">
                        <a:lnSpc>
                          <a:spcPct val="115000"/>
                        </a:lnSpc>
                        <a:spcBef>
                          <a:spcPts val="0"/>
                        </a:spcBef>
                        <a:spcAft>
                          <a:spcPts val="0"/>
                        </a:spcAft>
                      </a:pPr>
                      <a:endParaRPr lang="en-US" sz="1200" dirty="0">
                        <a:effectLst/>
                      </a:endParaRPr>
                    </a:p>
                    <a:p>
                      <a:pPr marL="0" marR="0">
                        <a:lnSpc>
                          <a:spcPct val="115000"/>
                        </a:lnSpc>
                        <a:spcBef>
                          <a:spcPts val="0"/>
                        </a:spcBef>
                        <a:spcAft>
                          <a:spcPts val="0"/>
                        </a:spcAft>
                      </a:pPr>
                      <a:r>
                        <a:rPr lang="vi-VN" sz="1200" dirty="0">
                          <a:effectLst/>
                        </a:rPr>
                        <a:t>Ghi tên của người bệnh, có con dấu của cơ sở y tế, chữ ký người mua &amp; chữ ký người bán</a:t>
                      </a:r>
                      <a:r>
                        <a:rPr lang="en-US" sz="1200" dirty="0">
                          <a:effectLst/>
                        </a:rPr>
                        <a:t>… </a:t>
                      </a:r>
                      <a:r>
                        <a:rPr lang="en-US" sz="1200" dirty="0" err="1">
                          <a:effectLst/>
                        </a:rPr>
                        <a:t>trên</a:t>
                      </a:r>
                      <a:r>
                        <a:rPr lang="en-US" sz="1200" dirty="0">
                          <a:effectLst/>
                        </a:rPr>
                        <a:t> VND200,000</a:t>
                      </a:r>
                    </a:p>
                    <a:p>
                      <a:pPr marL="0" marR="0">
                        <a:lnSpc>
                          <a:spcPct val="115000"/>
                        </a:lnSpc>
                        <a:spcBef>
                          <a:spcPts val="0"/>
                        </a:spcBef>
                        <a:spcAft>
                          <a:spcPts val="0"/>
                        </a:spcAft>
                      </a:pPr>
                      <a:r>
                        <a:rPr lang="en-US" sz="1200" dirty="0">
                          <a:effectLst/>
                        </a:rPr>
                        <a:t> </a:t>
                      </a:r>
                    </a:p>
                    <a:p>
                      <a:pPr marL="0" marR="0">
                        <a:lnSpc>
                          <a:spcPct val="115000"/>
                        </a:lnSpc>
                        <a:spcBef>
                          <a:spcPts val="0"/>
                        </a:spcBef>
                        <a:spcAft>
                          <a:spcPts val="0"/>
                        </a:spcAft>
                      </a:pPr>
                      <a:r>
                        <a:rPr lang="en-US" sz="1200" dirty="0" err="1">
                          <a:effectLst/>
                        </a:rPr>
                        <a:t>Giống</a:t>
                      </a:r>
                      <a:r>
                        <a:rPr lang="en-US" sz="1200" dirty="0">
                          <a:effectLst/>
                        </a:rPr>
                        <a:t> </a:t>
                      </a:r>
                      <a:r>
                        <a:rPr lang="en-US" sz="1200" dirty="0" err="1">
                          <a:effectLst/>
                        </a:rPr>
                        <a:t>lưu</a:t>
                      </a:r>
                      <a:r>
                        <a:rPr lang="en-US" sz="1200" dirty="0">
                          <a:effectLst/>
                        </a:rPr>
                        <a:t> ý ở </a:t>
                      </a:r>
                      <a:r>
                        <a:rPr lang="en-US" sz="1200" dirty="0" err="1">
                          <a:effectLst/>
                        </a:rPr>
                        <a:t>Hoá</a:t>
                      </a:r>
                      <a:r>
                        <a:rPr lang="en-US" sz="1200" dirty="0">
                          <a:effectLst/>
                        </a:rPr>
                        <a:t> </a:t>
                      </a:r>
                      <a:r>
                        <a:rPr lang="en-US" sz="1200" dirty="0" err="1">
                          <a:effectLst/>
                        </a:rPr>
                        <a:t>đơn</a:t>
                      </a:r>
                      <a:r>
                        <a:rPr lang="en-US" sz="1200" dirty="0">
                          <a:effectLst/>
                        </a:rPr>
                        <a:t> </a:t>
                      </a:r>
                      <a:r>
                        <a:rPr lang="en-US" sz="1200" dirty="0" err="1">
                          <a:effectLst/>
                        </a:rPr>
                        <a:t>Nội</a:t>
                      </a:r>
                      <a:r>
                        <a:rPr lang="en-US" sz="1200" dirty="0">
                          <a:effectLst/>
                        </a:rPr>
                        <a:t> </a:t>
                      </a:r>
                      <a:r>
                        <a:rPr lang="en-US" sz="1200" dirty="0" err="1">
                          <a:effectLst/>
                        </a:rPr>
                        <a:t>trú</a:t>
                      </a:r>
                      <a:r>
                        <a:rPr lang="en-US" sz="1200" dirty="0">
                          <a:effectLst/>
                        </a:rPr>
                        <a:t>, </a:t>
                      </a:r>
                      <a:r>
                        <a:rPr lang="en-US" sz="1200" dirty="0" err="1">
                          <a:effectLst/>
                        </a:rPr>
                        <a:t>và</a:t>
                      </a:r>
                      <a:r>
                        <a:rPr lang="en-US" sz="1200" dirty="0">
                          <a:effectLst/>
                        </a:rPr>
                        <a:t> </a:t>
                      </a:r>
                      <a:r>
                        <a:rPr lang="en-US" sz="1200" dirty="0" err="1">
                          <a:effectLst/>
                        </a:rPr>
                        <a:t>cần</a:t>
                      </a:r>
                      <a:r>
                        <a:rPr lang="en-US" sz="1200" dirty="0">
                          <a:effectLst/>
                        </a:rPr>
                        <a:t> </a:t>
                      </a:r>
                      <a:r>
                        <a:rPr lang="en-US" sz="1200" dirty="0" err="1">
                          <a:effectLst/>
                        </a:rPr>
                        <a:t>có</a:t>
                      </a:r>
                      <a:r>
                        <a:rPr lang="en-US" sz="1200" dirty="0">
                          <a:effectLst/>
                        </a:rPr>
                        <a:t> chi </a:t>
                      </a:r>
                      <a:r>
                        <a:rPr lang="en-US" sz="1200" dirty="0" err="1">
                          <a:effectLst/>
                        </a:rPr>
                        <a:t>tiết</a:t>
                      </a:r>
                      <a:r>
                        <a:rPr lang="en-US" sz="1200" dirty="0">
                          <a:effectLst/>
                        </a:rPr>
                        <a:t> </a:t>
                      </a:r>
                      <a:r>
                        <a:rPr lang="en-US" sz="1200" dirty="0" err="1">
                          <a:effectLst/>
                        </a:rPr>
                        <a:t>sô</a:t>
                      </a:r>
                      <a:r>
                        <a:rPr lang="en-US" sz="1200" dirty="0">
                          <a:effectLst/>
                        </a:rPr>
                        <a:t>́ </a:t>
                      </a:r>
                      <a:r>
                        <a:rPr lang="en-US" sz="1200" dirty="0" err="1">
                          <a:effectLst/>
                        </a:rPr>
                        <a:t>lượng</a:t>
                      </a:r>
                      <a:r>
                        <a:rPr lang="en-US" sz="1200" dirty="0">
                          <a:effectLst/>
                        </a:rPr>
                        <a:t> &amp; </a:t>
                      </a:r>
                      <a:r>
                        <a:rPr lang="en-US" sz="1200" dirty="0" err="1">
                          <a:effectLst/>
                        </a:rPr>
                        <a:t>đơn</a:t>
                      </a:r>
                      <a:r>
                        <a:rPr lang="en-US" sz="1200" dirty="0">
                          <a:effectLst/>
                        </a:rPr>
                        <a:t> </a:t>
                      </a:r>
                      <a:r>
                        <a:rPr lang="en-US" sz="1200" dirty="0" err="1">
                          <a:effectLst/>
                        </a:rPr>
                        <a:t>gia</a:t>
                      </a:r>
                      <a:r>
                        <a:rPr lang="en-US" sz="1200" dirty="0">
                          <a:effectLst/>
                        </a:rPr>
                        <a:t>́ </a:t>
                      </a:r>
                      <a:r>
                        <a:rPr lang="en-US" sz="1200" dirty="0" err="1">
                          <a:effectLst/>
                        </a:rPr>
                        <a:t>thuốc</a:t>
                      </a:r>
                      <a:endParaRPr lang="en-US" sz="1200" dirty="0">
                        <a:effectLst/>
                        <a:latin typeface="+mn-lt"/>
                        <a:ea typeface="Calibri"/>
                        <a:cs typeface="Times New Roman"/>
                      </a:endParaRPr>
                    </a:p>
                  </a:txBody>
                  <a:tcPr marL="68589" marR="68589" marT="0" marB="0"/>
                </a:tc>
                <a:extLst>
                  <a:ext uri="{0D108BD9-81ED-4DB2-BD59-A6C34878D82A}">
                    <a16:rowId xmlns:a16="http://schemas.microsoft.com/office/drawing/2014/main" val="10001"/>
                  </a:ext>
                </a:extLst>
              </a:tr>
            </a:tbl>
          </a:graphicData>
        </a:graphic>
      </p:graphicFrame>
      <p:sp>
        <p:nvSpPr>
          <p:cNvPr id="51215" name="Title 1"/>
          <p:cNvSpPr txBox="1">
            <a:spLocks/>
          </p:cNvSpPr>
          <p:nvPr/>
        </p:nvSpPr>
        <p:spPr bwMode="auto">
          <a:xfrm>
            <a:off x="441325"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a:solidFill>
                  <a:schemeClr val="accent1"/>
                </a:solidFill>
              </a:rPr>
              <a:t>Hồ sơ bồi thường</a:t>
            </a:r>
          </a:p>
          <a:p>
            <a:pPr eaLnBrk="1" hangingPunct="1">
              <a:lnSpc>
                <a:spcPct val="100000"/>
              </a:lnSpc>
              <a:spcBef>
                <a:spcPct val="0"/>
              </a:spcBef>
              <a:buFontTx/>
              <a:buNone/>
            </a:pPr>
            <a:r>
              <a:rPr lang="en-GB" altLang="en-US" sz="2200" b="1">
                <a:solidFill>
                  <a:schemeClr val="accent2"/>
                </a:solidFill>
              </a:rPr>
              <a:t>Điều trị Ngoại trú</a:t>
            </a:r>
          </a:p>
        </p:txBody>
      </p:sp>
      <p:sp>
        <p:nvSpPr>
          <p:cNvPr id="8" name="Rectangle 3"/>
          <p:cNvSpPr txBox="1">
            <a:spLocks noChangeArrowheads="1"/>
          </p:cNvSpPr>
          <p:nvPr/>
        </p:nvSpPr>
        <p:spPr bwMode="gray">
          <a:xfrm>
            <a:off x="358775" y="5483225"/>
            <a:ext cx="8850313" cy="1252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03200" indent="-203200" algn="l" rtl="0" fontAlgn="base">
              <a:spcBef>
                <a:spcPct val="60000"/>
              </a:spcBef>
              <a:spcAft>
                <a:spcPct val="0"/>
              </a:spcAft>
              <a:buChar char="•"/>
              <a:defRPr sz="2200">
                <a:solidFill>
                  <a:schemeClr val="tx1"/>
                </a:solidFill>
                <a:latin typeface="+mn-lt"/>
                <a:ea typeface="+mn-ea"/>
                <a:cs typeface="+mn-cs"/>
              </a:defRPr>
            </a:lvl1pPr>
            <a:lvl2pPr marL="508000" indent="-279400" algn="l" rtl="0" fontAlgn="base">
              <a:spcBef>
                <a:spcPct val="20000"/>
              </a:spcBef>
              <a:spcAft>
                <a:spcPct val="0"/>
              </a:spcAft>
              <a:buChar char="–"/>
              <a:defRPr sz="2000">
                <a:solidFill>
                  <a:schemeClr val="tx1"/>
                </a:solidFill>
                <a:latin typeface="+mn-lt"/>
                <a:ea typeface="+mn-ea"/>
              </a:defRPr>
            </a:lvl2pPr>
            <a:lvl3pPr marL="685800" indent="-177800" algn="l" rtl="0" fontAlgn="base">
              <a:spcBef>
                <a:spcPct val="20000"/>
              </a:spcBef>
              <a:spcAft>
                <a:spcPct val="0"/>
              </a:spcAft>
              <a:buFont typeface="Arial" charset="0"/>
              <a:buChar char="­"/>
              <a:defRPr sz="1800">
                <a:solidFill>
                  <a:schemeClr val="tx1"/>
                </a:solidFill>
                <a:latin typeface="+mn-lt"/>
                <a:ea typeface="+mn-ea"/>
              </a:defRPr>
            </a:lvl3pPr>
            <a:lvl4pPr marL="863600" indent="-177800" algn="l" rtl="0" fontAlgn="base">
              <a:spcBef>
                <a:spcPct val="20000"/>
              </a:spcBef>
              <a:spcAft>
                <a:spcPct val="0"/>
              </a:spcAft>
              <a:buFont typeface="Arial" charset="0"/>
              <a:buChar char="­"/>
              <a:defRPr sz="1800">
                <a:solidFill>
                  <a:schemeClr val="tx1"/>
                </a:solidFill>
                <a:latin typeface="+mn-lt"/>
                <a:ea typeface="+mn-ea"/>
              </a:defRPr>
            </a:lvl4pPr>
            <a:lvl5pPr marL="1041400" indent="-177800" algn="l" rtl="0" fontAlgn="base">
              <a:spcBef>
                <a:spcPct val="20000"/>
              </a:spcBef>
              <a:spcAft>
                <a:spcPct val="0"/>
              </a:spcAft>
              <a:buFont typeface="Arial" charset="0"/>
              <a:buChar char="-"/>
              <a:defRPr sz="1800">
                <a:solidFill>
                  <a:schemeClr val="tx1"/>
                </a:solidFill>
                <a:latin typeface="+mn-lt"/>
                <a:ea typeface="+mn-ea"/>
              </a:defRPr>
            </a:lvl5pPr>
            <a:lvl6pPr marL="1498600" indent="-177800" algn="l" rtl="0" fontAlgn="base">
              <a:spcBef>
                <a:spcPct val="20000"/>
              </a:spcBef>
              <a:spcAft>
                <a:spcPct val="0"/>
              </a:spcAft>
              <a:buFont typeface="Arial" charset="0"/>
              <a:buChar char="-"/>
              <a:defRPr sz="2000">
                <a:solidFill>
                  <a:schemeClr val="tx1"/>
                </a:solidFill>
                <a:latin typeface="+mn-lt"/>
                <a:ea typeface="+mn-ea"/>
              </a:defRPr>
            </a:lvl6pPr>
            <a:lvl7pPr marL="1955800" indent="-177800" algn="l" rtl="0" fontAlgn="base">
              <a:spcBef>
                <a:spcPct val="20000"/>
              </a:spcBef>
              <a:spcAft>
                <a:spcPct val="0"/>
              </a:spcAft>
              <a:buFont typeface="Arial" charset="0"/>
              <a:buChar char="-"/>
              <a:defRPr sz="2000">
                <a:solidFill>
                  <a:schemeClr val="tx1"/>
                </a:solidFill>
                <a:latin typeface="+mn-lt"/>
                <a:ea typeface="+mn-ea"/>
              </a:defRPr>
            </a:lvl7pPr>
            <a:lvl8pPr marL="2413000" indent="-177800" algn="l" rtl="0" fontAlgn="base">
              <a:spcBef>
                <a:spcPct val="20000"/>
              </a:spcBef>
              <a:spcAft>
                <a:spcPct val="0"/>
              </a:spcAft>
              <a:buFont typeface="Arial" charset="0"/>
              <a:buChar char="-"/>
              <a:defRPr sz="2000">
                <a:solidFill>
                  <a:schemeClr val="tx1"/>
                </a:solidFill>
                <a:latin typeface="+mn-lt"/>
                <a:ea typeface="+mn-ea"/>
              </a:defRPr>
            </a:lvl8pPr>
            <a:lvl9pPr marL="2870200" indent="-177800" algn="l" rtl="0" fontAlgn="base">
              <a:spcBef>
                <a:spcPct val="20000"/>
              </a:spcBef>
              <a:spcAft>
                <a:spcPct val="0"/>
              </a:spcAft>
              <a:buFont typeface="Arial" charset="0"/>
              <a:buChar char="-"/>
              <a:defRPr sz="2000">
                <a:solidFill>
                  <a:schemeClr val="tx1"/>
                </a:solidFill>
                <a:latin typeface="+mn-lt"/>
                <a:ea typeface="+mn-ea"/>
              </a:defRPr>
            </a:lvl9pPr>
          </a:lstStyle>
          <a:p>
            <a:pPr marL="228600" indent="0" algn="just">
              <a:spcBef>
                <a:spcPts val="1800"/>
              </a:spcBef>
              <a:spcAft>
                <a:spcPts val="600"/>
              </a:spcAft>
              <a:buFontTx/>
              <a:buNone/>
              <a:defRPr/>
            </a:pPr>
            <a:r>
              <a:rPr lang="en-US" sz="1200" b="1" i="1" dirty="0" err="1">
                <a:solidFill>
                  <a:srgbClr val="003399"/>
                </a:solidFill>
                <a:ea typeface="SimSun" pitchFamily="2" charset="-122"/>
              </a:rPr>
              <a:t>Lưu</a:t>
            </a:r>
            <a:r>
              <a:rPr lang="en-US" sz="1200" b="1" i="1" dirty="0">
                <a:solidFill>
                  <a:srgbClr val="003399"/>
                </a:solidFill>
                <a:ea typeface="SimSun" pitchFamily="2" charset="-122"/>
              </a:rPr>
              <a:t> ý</a:t>
            </a:r>
          </a:p>
          <a:p>
            <a:pPr lvl="1" algn="just" eaLnBrk="0" hangingPunct="0">
              <a:lnSpc>
                <a:spcPct val="90000"/>
              </a:lnSpc>
              <a:spcBef>
                <a:spcPts val="600"/>
              </a:spcBef>
              <a:spcAft>
                <a:spcPts val="600"/>
              </a:spcAft>
              <a:buFont typeface="Wingdings" pitchFamily="2" charset="2"/>
              <a:buChar char=""/>
              <a:tabLst>
                <a:tab pos="0" algn="l"/>
              </a:tabLst>
              <a:defRPr/>
            </a:pPr>
            <a:r>
              <a:rPr lang="en-US" sz="1200" i="1" dirty="0" err="1"/>
              <a:t>Đơn</a:t>
            </a:r>
            <a:r>
              <a:rPr lang="en-US" sz="1200" i="1" dirty="0"/>
              <a:t> </a:t>
            </a:r>
            <a:r>
              <a:rPr lang="en-US" sz="1200" i="1" dirty="0" err="1"/>
              <a:t>thuốc</a:t>
            </a:r>
            <a:r>
              <a:rPr lang="en-US" sz="1200" i="1" dirty="0"/>
              <a:t> </a:t>
            </a:r>
            <a:r>
              <a:rPr lang="en-US" sz="1200" i="1" dirty="0" err="1"/>
              <a:t>phải</a:t>
            </a:r>
            <a:r>
              <a:rPr lang="en-US" sz="1200" i="1" dirty="0"/>
              <a:t> </a:t>
            </a:r>
            <a:r>
              <a:rPr lang="en-US" sz="1200" i="1" dirty="0" err="1"/>
              <a:t>đúng</a:t>
            </a:r>
            <a:r>
              <a:rPr lang="en-US" sz="1200" i="1" dirty="0"/>
              <a:t> </a:t>
            </a:r>
            <a:r>
              <a:rPr lang="en-US" sz="1200" i="1" dirty="0" err="1"/>
              <a:t>theo</a:t>
            </a:r>
            <a:r>
              <a:rPr lang="en-US" sz="1200" i="1" dirty="0"/>
              <a:t> </a:t>
            </a:r>
            <a:r>
              <a:rPr lang="en-US" sz="1200" i="1" dirty="0" err="1"/>
              <a:t>mẫu</a:t>
            </a:r>
            <a:r>
              <a:rPr lang="en-US" sz="1200" i="1" dirty="0"/>
              <a:t> </a:t>
            </a:r>
            <a:r>
              <a:rPr lang="en-US" sz="1200" i="1" dirty="0" err="1"/>
              <a:t>của</a:t>
            </a:r>
            <a:r>
              <a:rPr lang="en-US" sz="1200" i="1" dirty="0"/>
              <a:t> </a:t>
            </a:r>
            <a:r>
              <a:rPr lang="en-US" sz="1200" i="1" dirty="0" err="1"/>
              <a:t>Bộ</a:t>
            </a:r>
            <a:r>
              <a:rPr lang="en-US" sz="1200" i="1" dirty="0"/>
              <a:t> Y </a:t>
            </a:r>
            <a:r>
              <a:rPr lang="en-US" sz="1200" i="1" dirty="0" err="1"/>
              <a:t>tế</a:t>
            </a:r>
            <a:r>
              <a:rPr lang="en-US" sz="1200" i="1" dirty="0"/>
              <a:t> </a:t>
            </a:r>
            <a:r>
              <a:rPr lang="en-US" sz="1200" i="1" dirty="0" err="1"/>
              <a:t>và</a:t>
            </a:r>
            <a:r>
              <a:rPr lang="en-US" sz="1200" i="1" dirty="0"/>
              <a:t> </a:t>
            </a:r>
            <a:r>
              <a:rPr lang="en-US" sz="1200" i="1" dirty="0" err="1"/>
              <a:t>chỉ</a:t>
            </a:r>
            <a:r>
              <a:rPr lang="en-US" sz="1200" i="1" dirty="0"/>
              <a:t> </a:t>
            </a:r>
            <a:r>
              <a:rPr lang="en-US" sz="1200" i="1" dirty="0" err="1"/>
              <a:t>có</a:t>
            </a:r>
            <a:r>
              <a:rPr lang="en-US" sz="1200" i="1" dirty="0"/>
              <a:t> </a:t>
            </a:r>
            <a:r>
              <a:rPr lang="en-US" sz="1200" i="1" dirty="0" err="1"/>
              <a:t>giá</a:t>
            </a:r>
            <a:r>
              <a:rPr lang="en-US" sz="1200" i="1" dirty="0"/>
              <a:t> </a:t>
            </a:r>
            <a:r>
              <a:rPr lang="en-US" sz="1200" i="1" dirty="0" err="1"/>
              <a:t>trị</a:t>
            </a:r>
            <a:r>
              <a:rPr lang="en-US" sz="1200" i="1" dirty="0"/>
              <a:t> </a:t>
            </a:r>
            <a:r>
              <a:rPr lang="en-US" sz="1200" i="1" dirty="0" err="1"/>
              <a:t>mua</a:t>
            </a:r>
            <a:r>
              <a:rPr lang="en-US" sz="1200" i="1" dirty="0"/>
              <a:t> </a:t>
            </a:r>
            <a:r>
              <a:rPr lang="en-US" sz="1200" i="1" dirty="0" err="1"/>
              <a:t>thuốc</a:t>
            </a:r>
            <a:r>
              <a:rPr lang="en-US" sz="1200" i="1" dirty="0"/>
              <a:t> </a:t>
            </a:r>
            <a:r>
              <a:rPr lang="en-US" sz="1200" i="1" dirty="0" err="1"/>
              <a:t>trong</a:t>
            </a:r>
            <a:r>
              <a:rPr lang="en-US" sz="1200" i="1" dirty="0"/>
              <a:t> </a:t>
            </a:r>
            <a:r>
              <a:rPr lang="en-US" sz="1200" i="1" dirty="0" err="1"/>
              <a:t>vòng</a:t>
            </a:r>
            <a:r>
              <a:rPr lang="en-US" sz="1200" i="1" dirty="0"/>
              <a:t> 05 </a:t>
            </a:r>
            <a:r>
              <a:rPr lang="en-US" sz="1200" i="1" dirty="0" err="1"/>
              <a:t>ngày</a:t>
            </a:r>
            <a:r>
              <a:rPr lang="en-US" sz="1200" i="1" dirty="0"/>
              <a:t> </a:t>
            </a:r>
            <a:r>
              <a:rPr lang="en-US" sz="1200" i="1" dirty="0" err="1"/>
              <a:t>kể</a:t>
            </a:r>
            <a:r>
              <a:rPr lang="en-US" sz="1200" i="1" dirty="0"/>
              <a:t> </a:t>
            </a:r>
            <a:r>
              <a:rPr lang="en-US" sz="1200" i="1" dirty="0" err="1"/>
              <a:t>từ</a:t>
            </a:r>
            <a:r>
              <a:rPr lang="en-US" sz="1200" i="1" dirty="0"/>
              <a:t> </a:t>
            </a:r>
            <a:r>
              <a:rPr lang="en-US" sz="1200" i="1" dirty="0" err="1"/>
              <a:t>ngày</a:t>
            </a:r>
            <a:r>
              <a:rPr lang="en-US" sz="1200" i="1" dirty="0"/>
              <a:t> </a:t>
            </a:r>
            <a:r>
              <a:rPr lang="en-US" sz="1200" i="1" dirty="0" err="1"/>
              <a:t>kê</a:t>
            </a:r>
            <a:r>
              <a:rPr lang="en-US" sz="1200" i="1" dirty="0"/>
              <a:t> </a:t>
            </a:r>
            <a:r>
              <a:rPr lang="en-US" sz="1200" i="1" dirty="0" err="1"/>
              <a:t>đơn</a:t>
            </a:r>
            <a:r>
              <a:rPr lang="en-US" sz="1200" i="1" dirty="0"/>
              <a:t> </a:t>
            </a:r>
            <a:r>
              <a:rPr lang="en-US" sz="1200" dirty="0" err="1"/>
              <a:t>chính</a:t>
            </a:r>
            <a:endParaRPr lang="en-US" sz="1200" dirty="0"/>
          </a:p>
          <a:p>
            <a:pPr lvl="1" algn="just" eaLnBrk="0" hangingPunct="0">
              <a:lnSpc>
                <a:spcPct val="90000"/>
              </a:lnSpc>
              <a:spcBef>
                <a:spcPts val="600"/>
              </a:spcBef>
              <a:spcAft>
                <a:spcPts val="600"/>
              </a:spcAft>
              <a:buFont typeface="Wingdings" pitchFamily="2" charset="2"/>
              <a:buChar char=""/>
              <a:tabLst>
                <a:tab pos="0" algn="l"/>
              </a:tabLst>
              <a:defRPr/>
            </a:pPr>
            <a:r>
              <a:rPr lang="en-US" sz="1200" i="1" dirty="0">
                <a:solidFill>
                  <a:srgbClr val="FF0000"/>
                </a:solidFill>
              </a:rPr>
              <a:t>Theo qui </a:t>
            </a:r>
            <a:r>
              <a:rPr lang="en-US" sz="1200" i="1" dirty="0" err="1">
                <a:solidFill>
                  <a:srgbClr val="FF0000"/>
                </a:solidFill>
              </a:rPr>
              <a:t>chế</a:t>
            </a:r>
            <a:r>
              <a:rPr lang="en-US" sz="1200" i="1" dirty="0">
                <a:solidFill>
                  <a:srgbClr val="FF0000"/>
                </a:solidFill>
              </a:rPr>
              <a:t> </a:t>
            </a:r>
            <a:r>
              <a:rPr lang="en-US" sz="1200" i="1" dirty="0" err="1">
                <a:solidFill>
                  <a:srgbClr val="FF0000"/>
                </a:solidFill>
              </a:rPr>
              <a:t>kê</a:t>
            </a:r>
            <a:r>
              <a:rPr lang="en-US" sz="1200" i="1" dirty="0">
                <a:solidFill>
                  <a:srgbClr val="FF0000"/>
                </a:solidFill>
              </a:rPr>
              <a:t> </a:t>
            </a:r>
            <a:r>
              <a:rPr lang="en-US" sz="1200" i="1" dirty="0" err="1">
                <a:solidFill>
                  <a:srgbClr val="FF0000"/>
                </a:solidFill>
              </a:rPr>
              <a:t>đơn</a:t>
            </a:r>
            <a:r>
              <a:rPr lang="en-US" sz="1200" i="1" dirty="0">
                <a:solidFill>
                  <a:srgbClr val="FF0000"/>
                </a:solidFill>
              </a:rPr>
              <a:t> </a:t>
            </a:r>
            <a:r>
              <a:rPr lang="en-US" sz="1200" i="1" dirty="0" err="1">
                <a:solidFill>
                  <a:srgbClr val="FF0000"/>
                </a:solidFill>
              </a:rPr>
              <a:t>của</a:t>
            </a:r>
            <a:r>
              <a:rPr lang="en-US" sz="1200" i="1" dirty="0">
                <a:solidFill>
                  <a:srgbClr val="FF0000"/>
                </a:solidFill>
              </a:rPr>
              <a:t> </a:t>
            </a:r>
            <a:r>
              <a:rPr lang="en-US" sz="1200" i="1" dirty="0" err="1">
                <a:solidFill>
                  <a:srgbClr val="FF0000"/>
                </a:solidFill>
              </a:rPr>
              <a:t>Bộ</a:t>
            </a:r>
            <a:r>
              <a:rPr lang="en-US" sz="1200" i="1" dirty="0">
                <a:solidFill>
                  <a:srgbClr val="FF0000"/>
                </a:solidFill>
              </a:rPr>
              <a:t> Y </a:t>
            </a:r>
            <a:r>
              <a:rPr lang="en-US" sz="1200" i="1" dirty="0" err="1">
                <a:solidFill>
                  <a:srgbClr val="FF0000"/>
                </a:solidFill>
              </a:rPr>
              <a:t>tế</a:t>
            </a:r>
            <a:r>
              <a:rPr lang="en-US" sz="1200" i="1" dirty="0">
                <a:solidFill>
                  <a:srgbClr val="FF0000"/>
                </a:solidFill>
              </a:rPr>
              <a:t>, </a:t>
            </a:r>
            <a:r>
              <a:rPr lang="vi-VN" sz="1200" i="1" dirty="0">
                <a:solidFill>
                  <a:srgbClr val="FF0000"/>
                </a:solidFill>
              </a:rPr>
              <a:t>Toa thuốc dài ngày tối đa không quá 30 ngày</a:t>
            </a:r>
            <a:r>
              <a:rPr lang="en-US" sz="1200" i="1" dirty="0">
                <a:solidFill>
                  <a:srgbClr val="FF0000"/>
                </a:solidFill>
              </a:rPr>
              <a:t> </a:t>
            </a:r>
            <a:r>
              <a:rPr lang="en-US" sz="1200" dirty="0">
                <a:solidFill>
                  <a:schemeClr val="bg2"/>
                </a:solidFill>
              </a:rPr>
              <a:t>(</a:t>
            </a:r>
            <a:r>
              <a:rPr lang="en-US" sz="1200" dirty="0" err="1"/>
              <a:t>Nếu</a:t>
            </a:r>
            <a:r>
              <a:rPr lang="en-US" sz="1200" dirty="0"/>
              <a:t> </a:t>
            </a:r>
            <a:r>
              <a:rPr lang="en-US" sz="1200" dirty="0" err="1"/>
              <a:t>toa</a:t>
            </a:r>
            <a:r>
              <a:rPr lang="en-US" sz="1200" dirty="0"/>
              <a:t> </a:t>
            </a:r>
            <a:r>
              <a:rPr lang="en-US" sz="1200" dirty="0" err="1"/>
              <a:t>thuốc</a:t>
            </a:r>
            <a:r>
              <a:rPr lang="en-US" sz="1200" dirty="0"/>
              <a:t> </a:t>
            </a:r>
            <a:r>
              <a:rPr lang="en-US" sz="1200" dirty="0" err="1"/>
              <a:t>thông</a:t>
            </a:r>
            <a:r>
              <a:rPr lang="en-US" sz="1200" dirty="0"/>
              <a:t> </a:t>
            </a:r>
            <a:r>
              <a:rPr lang="en-US" sz="1200" dirty="0" err="1"/>
              <a:t>thường</a:t>
            </a:r>
            <a:r>
              <a:rPr lang="en-US" sz="1200" dirty="0"/>
              <a:t> </a:t>
            </a:r>
            <a:r>
              <a:rPr lang="en-US" sz="1200" dirty="0" err="1"/>
              <a:t>được</a:t>
            </a:r>
            <a:r>
              <a:rPr lang="en-US" sz="1200" dirty="0"/>
              <a:t> </a:t>
            </a:r>
            <a:r>
              <a:rPr lang="en-US" sz="1200" dirty="0" err="1"/>
              <a:t>kê</a:t>
            </a:r>
            <a:r>
              <a:rPr lang="en-US" sz="1200" dirty="0"/>
              <a:t> </a:t>
            </a:r>
            <a:r>
              <a:rPr lang="en-US" sz="1200" dirty="0" err="1"/>
              <a:t>số</a:t>
            </a:r>
            <a:r>
              <a:rPr lang="en-US" sz="1200" dirty="0"/>
              <a:t> </a:t>
            </a:r>
            <a:r>
              <a:rPr lang="en-US" sz="1200" dirty="0" err="1"/>
              <a:t>lượng</a:t>
            </a:r>
            <a:r>
              <a:rPr lang="en-US" sz="1200" dirty="0"/>
              <a:t> </a:t>
            </a:r>
            <a:r>
              <a:rPr lang="en-US" sz="1200" dirty="0" err="1"/>
              <a:t>thuốc</a:t>
            </a:r>
            <a:r>
              <a:rPr lang="en-US" sz="1200" dirty="0"/>
              <a:t> </a:t>
            </a:r>
            <a:r>
              <a:rPr lang="en-US" sz="1200" dirty="0" err="1"/>
              <a:t>hơn</a:t>
            </a:r>
            <a:r>
              <a:rPr lang="en-US" sz="1200" dirty="0"/>
              <a:t> </a:t>
            </a:r>
            <a:r>
              <a:rPr lang="en-US" sz="1200" dirty="0">
                <a:solidFill>
                  <a:schemeClr val="accent2">
                    <a:lumMod val="50000"/>
                  </a:schemeClr>
                </a:solidFill>
              </a:rPr>
              <a:t>30 </a:t>
            </a:r>
            <a:r>
              <a:rPr lang="en-US" sz="1200" dirty="0" err="1">
                <a:solidFill>
                  <a:schemeClr val="accent2">
                    <a:lumMod val="50000"/>
                  </a:schemeClr>
                </a:solidFill>
              </a:rPr>
              <a:t>ngày</a:t>
            </a:r>
            <a:r>
              <a:rPr lang="en-US" sz="1200" dirty="0">
                <a:solidFill>
                  <a:schemeClr val="accent2">
                    <a:lumMod val="50000"/>
                  </a:schemeClr>
                </a:solidFill>
              </a:rPr>
              <a:t> </a:t>
            </a:r>
            <a:r>
              <a:rPr lang="en-US" sz="1200" dirty="0" err="1"/>
              <a:t>thì</a:t>
            </a:r>
            <a:r>
              <a:rPr lang="en-US" sz="1200" dirty="0"/>
              <a:t> </a:t>
            </a:r>
            <a:r>
              <a:rPr lang="en-US" sz="1200" dirty="0" err="1"/>
              <a:t>công</a:t>
            </a:r>
            <a:r>
              <a:rPr lang="en-US" sz="1200" dirty="0"/>
              <a:t> ty </a:t>
            </a:r>
            <a:r>
              <a:rPr lang="en-US" sz="1200" dirty="0" err="1"/>
              <a:t>bảo</a:t>
            </a:r>
            <a:r>
              <a:rPr lang="en-US" sz="1200" dirty="0"/>
              <a:t> </a:t>
            </a:r>
            <a:r>
              <a:rPr lang="en-US" sz="1200" dirty="0" err="1"/>
              <a:t>hiểm</a:t>
            </a:r>
            <a:r>
              <a:rPr lang="en-US" sz="1200" dirty="0"/>
              <a:t> </a:t>
            </a:r>
            <a:r>
              <a:rPr lang="en-US" sz="1200" dirty="0" err="1"/>
              <a:t>chỉ</a:t>
            </a:r>
            <a:r>
              <a:rPr lang="en-US" sz="1200" dirty="0"/>
              <a:t> </a:t>
            </a:r>
            <a:r>
              <a:rPr lang="en-US" sz="1200" dirty="0" err="1"/>
              <a:t>thanh</a:t>
            </a:r>
            <a:r>
              <a:rPr lang="en-US" sz="1200" dirty="0"/>
              <a:t> </a:t>
            </a:r>
            <a:r>
              <a:rPr lang="en-US" sz="1200" dirty="0" err="1"/>
              <a:t>toán</a:t>
            </a:r>
            <a:r>
              <a:rPr lang="en-US" sz="1200" dirty="0"/>
              <a:t> </a:t>
            </a:r>
            <a:r>
              <a:rPr lang="en-US" sz="1200" dirty="0" err="1"/>
              <a:t>tối</a:t>
            </a:r>
            <a:r>
              <a:rPr lang="en-US" sz="1200" dirty="0"/>
              <a:t> </a:t>
            </a:r>
            <a:r>
              <a:rPr lang="en-US" sz="1200" dirty="0" err="1"/>
              <a:t>đa</a:t>
            </a:r>
            <a:r>
              <a:rPr lang="en-US" sz="1200" dirty="0"/>
              <a:t> </a:t>
            </a:r>
            <a:r>
              <a:rPr lang="en-US" sz="1200" dirty="0" err="1"/>
              <a:t>đến</a:t>
            </a:r>
            <a:r>
              <a:rPr lang="en-US" sz="1200" dirty="0"/>
              <a:t> 30 </a:t>
            </a:r>
            <a:r>
              <a:rPr lang="en-US" sz="1200" dirty="0" err="1"/>
              <a:t>ngày</a:t>
            </a:r>
            <a:r>
              <a:rPr lang="en-US" sz="1200" dirty="0"/>
              <a:t>)</a:t>
            </a:r>
          </a:p>
        </p:txBody>
      </p:sp>
    </p:spTree>
    <p:extLst>
      <p:ext uri="{BB962C8B-B14F-4D97-AF65-F5344CB8AC3E}">
        <p14:creationId xmlns:p14="http://schemas.microsoft.com/office/powerpoint/2010/main" val="2295982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C1B54EF5-E731-414F-8865-D43CCE9C194F}" type="slidenum">
              <a:rPr lang="en-GB" smtClean="0"/>
              <a:pPr>
                <a:defRPr/>
              </a:pPr>
              <a:t>22</a:t>
            </a:fld>
            <a:endParaRPr lang="en-GB"/>
          </a:p>
        </p:txBody>
      </p:sp>
      <p:sp>
        <p:nvSpPr>
          <p:cNvPr id="52228" name="Title 1"/>
          <p:cNvSpPr txBox="1">
            <a:spLocks/>
          </p:cNvSpPr>
          <p:nvPr/>
        </p:nvSpPr>
        <p:spPr bwMode="auto">
          <a:xfrm>
            <a:off x="441325"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a:solidFill>
                  <a:schemeClr val="accent1"/>
                </a:solidFill>
              </a:rPr>
              <a:t>Chứng từ Y tế Ngoại trú</a:t>
            </a:r>
          </a:p>
          <a:p>
            <a:pPr eaLnBrk="1" hangingPunct="1">
              <a:lnSpc>
                <a:spcPct val="100000"/>
              </a:lnSpc>
              <a:spcBef>
                <a:spcPct val="0"/>
              </a:spcBef>
              <a:buFontTx/>
              <a:buNone/>
            </a:pPr>
            <a:r>
              <a:rPr lang="en-GB" altLang="en-US" sz="2400" b="1">
                <a:solidFill>
                  <a:schemeClr val="accent2"/>
                </a:solidFill>
              </a:rPr>
              <a:t>Sổ khám bệnh</a:t>
            </a:r>
          </a:p>
        </p:txBody>
      </p:sp>
      <p:grpSp>
        <p:nvGrpSpPr>
          <p:cNvPr id="52229" name="Group 3"/>
          <p:cNvGrpSpPr>
            <a:grpSpLocks/>
          </p:cNvGrpSpPr>
          <p:nvPr/>
        </p:nvGrpSpPr>
        <p:grpSpPr bwMode="auto">
          <a:xfrm>
            <a:off x="142875" y="1411288"/>
            <a:ext cx="9117013" cy="4764087"/>
            <a:chOff x="90" y="593"/>
            <a:chExt cx="5742" cy="3100"/>
          </a:xfrm>
        </p:grpSpPr>
        <p:pic>
          <p:nvPicPr>
            <p:cNvPr id="52230" name="Picture 4" descr="BIA SK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 y="593"/>
              <a:ext cx="2140" cy="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31" name="Group 5"/>
            <p:cNvGrpSpPr>
              <a:grpSpLocks/>
            </p:cNvGrpSpPr>
            <p:nvPr/>
          </p:nvGrpSpPr>
          <p:grpSpPr bwMode="auto">
            <a:xfrm>
              <a:off x="2296" y="797"/>
              <a:ext cx="3536" cy="2594"/>
              <a:chOff x="2404" y="797"/>
              <a:chExt cx="3536" cy="2594"/>
            </a:xfrm>
          </p:grpSpPr>
          <p:pic>
            <p:nvPicPr>
              <p:cNvPr id="52235" name="Picture 6" descr="Ben trong SK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 y="797"/>
                <a:ext cx="3536" cy="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6" name="Rectangle 7"/>
              <p:cNvSpPr>
                <a:spLocks noChangeArrowheads="1"/>
              </p:cNvSpPr>
              <p:nvPr/>
            </p:nvSpPr>
            <p:spPr bwMode="auto">
              <a:xfrm>
                <a:off x="4887" y="2546"/>
                <a:ext cx="975" cy="473"/>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tIns="91440" bIns="9144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a:lnSpc>
                    <a:spcPct val="100000"/>
                  </a:lnSpc>
                  <a:spcBef>
                    <a:spcPct val="50000"/>
                  </a:spcBef>
                </a:pPr>
                <a:endParaRPr lang="en-US" altLang="en-US" sz="2800">
                  <a:latin typeface="Times New Roman" pitchFamily="18" charset="0"/>
                </a:endParaRPr>
              </a:p>
            </p:txBody>
          </p:sp>
        </p:grpSp>
        <p:sp>
          <p:nvSpPr>
            <p:cNvPr id="52232" name="AutoShape 8"/>
            <p:cNvSpPr>
              <a:spLocks noChangeArrowheads="1"/>
            </p:cNvSpPr>
            <p:nvPr/>
          </p:nvSpPr>
          <p:spPr bwMode="auto">
            <a:xfrm>
              <a:off x="1123" y="1857"/>
              <a:ext cx="1125" cy="558"/>
            </a:xfrm>
            <a:prstGeom prst="wedgeRoundRectCallout">
              <a:avLst>
                <a:gd name="adj1" fmla="val -43750"/>
                <a:gd name="adj2" fmla="val 70000"/>
                <a:gd name="adj3" fmla="val 16667"/>
              </a:avLst>
            </a:prstGeom>
            <a:solidFill>
              <a:srgbClr val="DBEEF3"/>
            </a:solidFill>
            <a:ln w="28575" algn="ctr">
              <a:solidFill>
                <a:srgbClr val="FF0000"/>
              </a:solidFill>
              <a:miter lim="800000"/>
              <a:headEnd/>
              <a:tailEnd/>
            </a:ln>
          </p:spPr>
          <p:txBody>
            <a:bodyPr tIns="91440" bIns="9144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a:lnSpc>
                  <a:spcPct val="100000"/>
                </a:lnSpc>
                <a:spcBef>
                  <a:spcPct val="50000"/>
                </a:spcBef>
              </a:pPr>
              <a:r>
                <a:rPr lang="en-GB" altLang="en-US" sz="1800" b="1">
                  <a:solidFill>
                    <a:srgbClr val="FF3300"/>
                  </a:solidFill>
                  <a:latin typeface="Times New Roman" pitchFamily="18" charset="0"/>
                </a:rPr>
                <a:t>BÌA SỔ KHÁM BỆNH</a:t>
              </a:r>
            </a:p>
          </p:txBody>
        </p:sp>
        <p:sp>
          <p:nvSpPr>
            <p:cNvPr id="10" name="Text Box 9"/>
            <p:cNvSpPr txBox="1">
              <a:spLocks noChangeArrowheads="1"/>
            </p:cNvSpPr>
            <p:nvPr/>
          </p:nvSpPr>
          <p:spPr bwMode="auto">
            <a:xfrm>
              <a:off x="743" y="2964"/>
              <a:ext cx="930" cy="401"/>
            </a:xfrm>
            <a:prstGeom prst="rect">
              <a:avLst/>
            </a:prstGeom>
            <a:noFill/>
            <a:ln w="28575" algn="ctr">
              <a:noFill/>
              <a:miter lim="800000"/>
              <a:headEnd/>
              <a:tailEnd/>
            </a:ln>
          </p:spPr>
          <p:txBody>
            <a:bodyPr tIns="91440" bIns="91440">
              <a:spAutoFit/>
            </a:bodyPr>
            <a:lstStyle/>
            <a:p>
              <a:pPr eaLnBrk="0" hangingPunct="0">
                <a:lnSpc>
                  <a:spcPct val="100000"/>
                </a:lnSpc>
                <a:spcBef>
                  <a:spcPct val="50000"/>
                </a:spcBef>
                <a:defRPr/>
              </a:pPr>
              <a:r>
                <a:rPr lang="en-GB" sz="2800" b="1" dirty="0" err="1">
                  <a:solidFill>
                    <a:srgbClr val="FF3300"/>
                  </a:solidFill>
                  <a:latin typeface="+mn-lt"/>
                </a:rPr>
                <a:t>Họ</a:t>
              </a:r>
              <a:r>
                <a:rPr lang="en-GB" sz="2800" b="1" dirty="0">
                  <a:solidFill>
                    <a:srgbClr val="FF3300"/>
                  </a:solidFill>
                  <a:latin typeface="+mn-lt"/>
                </a:rPr>
                <a:t> </a:t>
              </a:r>
              <a:r>
                <a:rPr lang="en-GB" sz="2800" b="1" dirty="0" err="1">
                  <a:solidFill>
                    <a:srgbClr val="FF3300"/>
                  </a:solidFill>
                  <a:latin typeface="+mn-lt"/>
                </a:rPr>
                <a:t>tên</a:t>
              </a:r>
              <a:endParaRPr lang="en-GB" sz="2800" b="1" dirty="0">
                <a:solidFill>
                  <a:srgbClr val="FF3300"/>
                </a:solidFill>
                <a:latin typeface="+mn-lt"/>
              </a:endParaRPr>
            </a:p>
          </p:txBody>
        </p:sp>
        <p:sp>
          <p:nvSpPr>
            <p:cNvPr id="52234" name="AutoShape 10"/>
            <p:cNvSpPr>
              <a:spLocks noChangeArrowheads="1"/>
            </p:cNvSpPr>
            <p:nvPr/>
          </p:nvSpPr>
          <p:spPr bwMode="auto">
            <a:xfrm>
              <a:off x="3242" y="2592"/>
              <a:ext cx="1152" cy="381"/>
            </a:xfrm>
            <a:prstGeom prst="wedgeRectCallout">
              <a:avLst>
                <a:gd name="adj1" fmla="val 86111"/>
                <a:gd name="adj2" fmla="val 45537"/>
              </a:avLst>
            </a:prstGeom>
            <a:solidFill>
              <a:srgbClr val="DBEEF3"/>
            </a:solidFill>
            <a:ln w="28575" algn="ctr">
              <a:solidFill>
                <a:srgbClr val="FF0000"/>
              </a:solidFill>
              <a:miter lim="800000"/>
              <a:headEnd/>
              <a:tailEnd/>
            </a:ln>
          </p:spPr>
          <p:txBody>
            <a:bodyPr tIns="91440" bIns="9144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a:lnSpc>
                  <a:spcPct val="100000"/>
                </a:lnSpc>
                <a:spcBef>
                  <a:spcPct val="50000"/>
                </a:spcBef>
              </a:pPr>
              <a:r>
                <a:rPr lang="en-GB" altLang="en-US" b="1">
                  <a:solidFill>
                    <a:srgbClr val="FF3300"/>
                  </a:solidFill>
                  <a:latin typeface="Times New Roman" pitchFamily="18" charset="0"/>
                </a:rPr>
                <a:t>CHỮ KÝ, DẤU MỘC</a:t>
              </a:r>
            </a:p>
          </p:txBody>
        </p:sp>
      </p:grpSp>
    </p:spTree>
    <p:extLst>
      <p:ext uri="{BB962C8B-B14F-4D97-AF65-F5344CB8AC3E}">
        <p14:creationId xmlns:p14="http://schemas.microsoft.com/office/powerpoint/2010/main" val="1994373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EAB8C759-2F81-46CC-A7C4-6D59D454AC6D}" type="slidenum">
              <a:rPr lang="en-GB" smtClean="0"/>
              <a:pPr>
                <a:defRPr/>
              </a:pPr>
              <a:t>23</a:t>
            </a:fld>
            <a:endParaRPr lang="en-GB"/>
          </a:p>
        </p:txBody>
      </p:sp>
      <p:sp>
        <p:nvSpPr>
          <p:cNvPr id="53252" name="Title 1"/>
          <p:cNvSpPr txBox="1">
            <a:spLocks/>
          </p:cNvSpPr>
          <p:nvPr/>
        </p:nvSpPr>
        <p:spPr bwMode="auto">
          <a:xfrm>
            <a:off x="441325"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dirty="0" err="1">
                <a:solidFill>
                  <a:schemeClr val="accent1"/>
                </a:solidFill>
              </a:rPr>
              <a:t>Chứng</a:t>
            </a:r>
            <a:r>
              <a:rPr lang="en-GB" altLang="en-US" sz="2500" b="1" dirty="0">
                <a:solidFill>
                  <a:schemeClr val="accent1"/>
                </a:solidFill>
              </a:rPr>
              <a:t> </a:t>
            </a:r>
            <a:r>
              <a:rPr lang="en-GB" altLang="en-US" sz="2500" b="1" dirty="0" err="1">
                <a:solidFill>
                  <a:schemeClr val="accent1"/>
                </a:solidFill>
              </a:rPr>
              <a:t>từ</a:t>
            </a:r>
            <a:r>
              <a:rPr lang="en-GB" altLang="en-US" sz="2500" b="1" dirty="0">
                <a:solidFill>
                  <a:schemeClr val="accent1"/>
                </a:solidFill>
              </a:rPr>
              <a:t> Y </a:t>
            </a:r>
            <a:r>
              <a:rPr lang="en-GB" altLang="en-US" sz="2500" b="1" dirty="0" err="1">
                <a:solidFill>
                  <a:schemeClr val="accent1"/>
                </a:solidFill>
              </a:rPr>
              <a:t>tế</a:t>
            </a:r>
            <a:r>
              <a:rPr lang="en-GB" altLang="en-US" sz="2500" b="1" dirty="0">
                <a:solidFill>
                  <a:schemeClr val="accent1"/>
                </a:solidFill>
              </a:rPr>
              <a:t> </a:t>
            </a:r>
            <a:r>
              <a:rPr lang="en-GB" altLang="en-US" sz="2500" b="1" dirty="0" err="1">
                <a:solidFill>
                  <a:schemeClr val="accent1"/>
                </a:solidFill>
              </a:rPr>
              <a:t>Ngoại</a:t>
            </a:r>
            <a:r>
              <a:rPr lang="en-GB" altLang="en-US" sz="2500" b="1" dirty="0">
                <a:solidFill>
                  <a:schemeClr val="accent1"/>
                </a:solidFill>
              </a:rPr>
              <a:t> </a:t>
            </a:r>
            <a:r>
              <a:rPr lang="en-GB" altLang="en-US" sz="2500" b="1" dirty="0" err="1">
                <a:solidFill>
                  <a:schemeClr val="accent1"/>
                </a:solidFill>
              </a:rPr>
              <a:t>trú</a:t>
            </a:r>
            <a:endParaRPr lang="en-GB" altLang="en-US" sz="2500" b="1" dirty="0">
              <a:solidFill>
                <a:schemeClr val="accent1"/>
              </a:solidFill>
            </a:endParaRPr>
          </a:p>
          <a:p>
            <a:pPr eaLnBrk="1" hangingPunct="1">
              <a:lnSpc>
                <a:spcPct val="100000"/>
              </a:lnSpc>
              <a:spcBef>
                <a:spcPct val="0"/>
              </a:spcBef>
              <a:buFontTx/>
              <a:buNone/>
            </a:pPr>
            <a:r>
              <a:rPr lang="en-GB" altLang="en-US" sz="2400" b="1" dirty="0">
                <a:solidFill>
                  <a:schemeClr val="accent2"/>
                </a:solidFill>
              </a:rPr>
              <a:t>Toa </a:t>
            </a:r>
            <a:r>
              <a:rPr lang="en-GB" altLang="en-US" sz="2400" b="1" dirty="0" err="1">
                <a:solidFill>
                  <a:schemeClr val="accent2"/>
                </a:solidFill>
              </a:rPr>
              <a:t>thuốc</a:t>
            </a:r>
            <a:endParaRPr lang="en-GB" altLang="en-US" sz="2200" b="1" dirty="0">
              <a:solidFill>
                <a:schemeClr val="accent2"/>
              </a:solidFill>
            </a:endParaRPr>
          </a:p>
        </p:txBody>
      </p:sp>
      <p:pic>
        <p:nvPicPr>
          <p:cNvPr id="53253" name="Picture 13" descr="1307Picture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1775" y="1284288"/>
            <a:ext cx="40386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650" y="1284288"/>
            <a:ext cx="4410075" cy="543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58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A6563C60-D9FE-4C9C-87FC-C6D59DE5E202}" type="slidenum">
              <a:rPr lang="en-GB" smtClean="0"/>
              <a:pPr>
                <a:defRPr/>
              </a:pPr>
              <a:t>24</a:t>
            </a:fld>
            <a:endParaRPr lang="en-GB"/>
          </a:p>
        </p:txBody>
      </p:sp>
      <p:sp>
        <p:nvSpPr>
          <p:cNvPr id="54276" name="Title 1"/>
          <p:cNvSpPr txBox="1">
            <a:spLocks/>
          </p:cNvSpPr>
          <p:nvPr/>
        </p:nvSpPr>
        <p:spPr bwMode="auto">
          <a:xfrm>
            <a:off x="441325"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a:solidFill>
                  <a:schemeClr val="accent1"/>
                </a:solidFill>
              </a:rPr>
              <a:t>Chứng từ Y tế Ngoại trú</a:t>
            </a:r>
          </a:p>
          <a:p>
            <a:pPr eaLnBrk="1" hangingPunct="1">
              <a:lnSpc>
                <a:spcPct val="100000"/>
              </a:lnSpc>
              <a:spcBef>
                <a:spcPct val="0"/>
              </a:spcBef>
              <a:buFontTx/>
              <a:buNone/>
            </a:pPr>
            <a:r>
              <a:rPr lang="en-GB" altLang="en-US" sz="2400" b="1">
                <a:solidFill>
                  <a:schemeClr val="accent2"/>
                </a:solidFill>
              </a:rPr>
              <a:t>Nha khoa</a:t>
            </a:r>
          </a:p>
        </p:txBody>
      </p:sp>
      <p:grpSp>
        <p:nvGrpSpPr>
          <p:cNvPr id="7" name="Group 8"/>
          <p:cNvGrpSpPr>
            <a:grpSpLocks/>
          </p:cNvGrpSpPr>
          <p:nvPr/>
        </p:nvGrpSpPr>
        <p:grpSpPr bwMode="auto">
          <a:xfrm>
            <a:off x="2967038" y="1514475"/>
            <a:ext cx="6116637" cy="4581525"/>
            <a:chOff x="1079" y="671"/>
            <a:chExt cx="3852" cy="2886"/>
          </a:xfrm>
        </p:grpSpPr>
        <p:pic>
          <p:nvPicPr>
            <p:cNvPr id="54281" name="Picture 9" descr="Benh 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 y="671"/>
              <a:ext cx="3852" cy="2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Rectangle 10"/>
            <p:cNvSpPr>
              <a:spLocks noChangeArrowheads="1"/>
            </p:cNvSpPr>
            <p:nvPr/>
          </p:nvSpPr>
          <p:spPr bwMode="auto">
            <a:xfrm>
              <a:off x="2453" y="1384"/>
              <a:ext cx="1049" cy="2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tIns="91440" bIns="9144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a:lnSpc>
                  <a:spcPct val="100000"/>
                </a:lnSpc>
                <a:spcBef>
                  <a:spcPct val="50000"/>
                </a:spcBef>
              </a:pPr>
              <a:endParaRPr lang="en-US" altLang="en-US" sz="2800">
                <a:latin typeface="Times New Roman" pitchFamily="18" charset="0"/>
              </a:endParaRPr>
            </a:p>
          </p:txBody>
        </p:sp>
      </p:grpSp>
      <p:sp>
        <p:nvSpPr>
          <p:cNvPr id="54278" name="Oval 4"/>
          <p:cNvSpPr>
            <a:spLocks noChangeArrowheads="1"/>
          </p:cNvSpPr>
          <p:nvPr/>
        </p:nvSpPr>
        <p:spPr bwMode="auto">
          <a:xfrm>
            <a:off x="3481388" y="3805238"/>
            <a:ext cx="3333750" cy="942975"/>
          </a:xfrm>
          <a:prstGeom prst="ellipse">
            <a:avLst/>
          </a:prstGeom>
          <a:noFill/>
          <a:ln w="9525" algn="ctr">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eaLnBrk="1" hangingPunct="1"/>
            <a:endParaRPr lang="en-US" altLang="en-US"/>
          </a:p>
        </p:txBody>
      </p:sp>
      <p:cxnSp>
        <p:nvCxnSpPr>
          <p:cNvPr id="54279" name="Straight Arrow Connector 9"/>
          <p:cNvCxnSpPr>
            <a:cxnSpLocks noChangeShapeType="1"/>
          </p:cNvCxnSpPr>
          <p:nvPr/>
        </p:nvCxnSpPr>
        <p:spPr bwMode="auto">
          <a:xfrm flipH="1">
            <a:off x="2419350" y="4276725"/>
            <a:ext cx="1062038" cy="0"/>
          </a:xfrm>
          <a:prstGeom prst="straightConnector1">
            <a:avLst/>
          </a:prstGeom>
          <a:noFill/>
          <a:ln w="9525" algn="ctr">
            <a:solidFill>
              <a:schemeClr val="bg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280" name="Rectangle 10"/>
          <p:cNvSpPr>
            <a:spLocks noChangeArrowheads="1"/>
          </p:cNvSpPr>
          <p:nvPr/>
        </p:nvSpPr>
        <p:spPr bwMode="auto">
          <a:xfrm>
            <a:off x="633413" y="3805238"/>
            <a:ext cx="1785937" cy="942975"/>
          </a:xfrm>
          <a:prstGeom prst="rect">
            <a:avLst/>
          </a:prstGeom>
          <a:noFill/>
          <a:ln w="9525" algn="ctr">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eaLnBrk="1" hangingPunct="1"/>
            <a:r>
              <a:rPr lang="en-GB" altLang="en-US" b="1">
                <a:solidFill>
                  <a:srgbClr val="003399"/>
                </a:solidFill>
              </a:rPr>
              <a:t>Sơ đồ răng</a:t>
            </a:r>
          </a:p>
        </p:txBody>
      </p:sp>
    </p:spTree>
    <p:extLst>
      <p:ext uri="{BB962C8B-B14F-4D97-AF65-F5344CB8AC3E}">
        <p14:creationId xmlns:p14="http://schemas.microsoft.com/office/powerpoint/2010/main" val="2090543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2"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1+ppt_w/2"/>
                                          </p:val>
                                        </p:tav>
                                      </p:tavLst>
                                    </p:anim>
                                    <p:anim calcmode="lin" valueType="num">
                                      <p:cBhvr additive="base">
                                        <p:cTn id="13" dur="500"/>
                                        <p:tgtEl>
                                          <p:spTgt spid="7"/>
                                        </p:tgtEl>
                                        <p:attrNameLst>
                                          <p:attrName>ppt_y</p:attrName>
                                        </p:attrNameLst>
                                      </p:cBhvr>
                                      <p:tavLst>
                                        <p:tav tm="0">
                                          <p:val>
                                            <p:strVal val="ppt_y"/>
                                          </p:val>
                                        </p:tav>
                                        <p:tav tm="100000">
                                          <p:val>
                                            <p:strVal val="ppt_y"/>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2B94C77-C20F-410C-BE9A-E65043572A60}" type="slidenum">
              <a:rPr lang="en-GB" smtClean="0"/>
              <a:pPr>
                <a:defRPr/>
              </a:pPr>
              <a:t>25</a:t>
            </a:fld>
            <a:endParaRPr lang="en-GB"/>
          </a:p>
        </p:txBody>
      </p:sp>
      <p:sp>
        <p:nvSpPr>
          <p:cNvPr id="57348" name="Title 1"/>
          <p:cNvSpPr txBox="1">
            <a:spLocks/>
          </p:cNvSpPr>
          <p:nvPr/>
        </p:nvSpPr>
        <p:spPr bwMode="auto">
          <a:xfrm>
            <a:off x="441325"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a:solidFill>
                  <a:schemeClr val="accent1"/>
                </a:solidFill>
              </a:rPr>
              <a:t>Chứng từ Thanh toán / Tài chính </a:t>
            </a:r>
          </a:p>
          <a:p>
            <a:pPr eaLnBrk="1" hangingPunct="1">
              <a:lnSpc>
                <a:spcPct val="100000"/>
              </a:lnSpc>
              <a:spcBef>
                <a:spcPct val="0"/>
              </a:spcBef>
              <a:buFontTx/>
              <a:buNone/>
            </a:pPr>
            <a:r>
              <a:rPr lang="en-GB" altLang="en-US" b="1">
                <a:solidFill>
                  <a:schemeClr val="accent2"/>
                </a:solidFill>
              </a:rPr>
              <a:t>Hóa đơn bán lẻ cho thuốc</a:t>
            </a:r>
          </a:p>
        </p:txBody>
      </p:sp>
      <p:pic>
        <p:nvPicPr>
          <p:cNvPr id="57349" name="Picture 6" descr="1307Picture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7924800" cy="525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213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097E0C1-CF80-440D-A264-83BA804AABC5}" type="slidenum">
              <a:rPr lang="en-GB" smtClean="0"/>
              <a:pPr>
                <a:defRPr/>
              </a:pPr>
              <a:t>26</a:t>
            </a:fld>
            <a:endParaRPr lang="en-GB"/>
          </a:p>
        </p:txBody>
      </p:sp>
      <p:graphicFrame>
        <p:nvGraphicFramePr>
          <p:cNvPr id="4" name="Table 3"/>
          <p:cNvGraphicFramePr>
            <a:graphicFrameLocks noGrp="1"/>
          </p:cNvGraphicFramePr>
          <p:nvPr>
            <p:extLst>
              <p:ext uri="{D42A27DB-BD31-4B8C-83A1-F6EECF244321}">
                <p14:modId xmlns:p14="http://schemas.microsoft.com/office/powerpoint/2010/main" val="3408792879"/>
              </p:ext>
            </p:extLst>
          </p:nvPr>
        </p:nvGraphicFramePr>
        <p:xfrm>
          <a:off x="560388" y="1527175"/>
          <a:ext cx="8567737" cy="3708354"/>
        </p:xfrm>
        <a:graphic>
          <a:graphicData uri="http://schemas.openxmlformats.org/drawingml/2006/table">
            <a:tbl>
              <a:tblPr firstRow="1" firstCol="1" bandRow="1">
                <a:tableStyleId>{72833802-FEF1-4C79-8D5D-14CF1EAF98D9}</a:tableStyleId>
              </a:tblPr>
              <a:tblGrid>
                <a:gridCol w="2555290">
                  <a:extLst>
                    <a:ext uri="{9D8B030D-6E8A-4147-A177-3AD203B41FA5}">
                      <a16:colId xmlns:a16="http://schemas.microsoft.com/office/drawing/2014/main" val="20000"/>
                    </a:ext>
                  </a:extLst>
                </a:gridCol>
                <a:gridCol w="6012447">
                  <a:extLst>
                    <a:ext uri="{9D8B030D-6E8A-4147-A177-3AD203B41FA5}">
                      <a16:colId xmlns:a16="http://schemas.microsoft.com/office/drawing/2014/main" val="20001"/>
                    </a:ext>
                  </a:extLst>
                </a:gridCol>
              </a:tblGrid>
              <a:tr h="399115">
                <a:tc>
                  <a:txBody>
                    <a:bodyPr/>
                    <a:lstStyle/>
                    <a:p>
                      <a:pPr marL="0" marR="0" algn="ctr">
                        <a:lnSpc>
                          <a:spcPct val="130000"/>
                        </a:lnSpc>
                        <a:spcBef>
                          <a:spcPts val="300"/>
                        </a:spcBef>
                        <a:spcAft>
                          <a:spcPts val="0"/>
                        </a:spcAft>
                      </a:pPr>
                      <a:r>
                        <a:rPr lang="en-US" sz="1400" dirty="0">
                          <a:effectLst/>
                        </a:rPr>
                        <a:t>HỒ</a:t>
                      </a:r>
                      <a:r>
                        <a:rPr lang="en-US" sz="1400" baseline="0" dirty="0">
                          <a:effectLst/>
                        </a:rPr>
                        <a:t> SƠ </a:t>
                      </a:r>
                      <a:r>
                        <a:rPr lang="en-US" sz="1400" dirty="0">
                          <a:effectLst/>
                        </a:rPr>
                        <a:t>ĐIỀU TRỊ TAI NẠN</a:t>
                      </a:r>
                      <a:endParaRPr lang="en-US" sz="2400" dirty="0">
                        <a:effectLst/>
                        <a:latin typeface="Calibri"/>
                        <a:ea typeface="Calibri"/>
                        <a:cs typeface="Times New Roman"/>
                      </a:endParaRPr>
                    </a:p>
                  </a:txBody>
                  <a:tcPr marL="68589" marR="68589" marT="0" marB="0" anchor="ctr"/>
                </a:tc>
                <a:tc>
                  <a:txBody>
                    <a:bodyPr/>
                    <a:lstStyle/>
                    <a:p>
                      <a:pPr marL="0" marR="0" algn="ctr">
                        <a:lnSpc>
                          <a:spcPct val="130000"/>
                        </a:lnSpc>
                        <a:spcBef>
                          <a:spcPts val="0"/>
                        </a:spcBef>
                        <a:spcAft>
                          <a:spcPts val="0"/>
                        </a:spcAft>
                      </a:pPr>
                      <a:r>
                        <a:rPr lang="en-US" sz="1400" dirty="0">
                          <a:effectLst/>
                        </a:rPr>
                        <a:t> </a:t>
                      </a:r>
                      <a:r>
                        <a:rPr lang="vi-VN" sz="1400" dirty="0">
                          <a:effectLst/>
                        </a:rPr>
                        <a:t>LƯU Ý CÁC NỘI DUNG</a:t>
                      </a:r>
                      <a:endParaRPr lang="en-US" sz="2400" dirty="0">
                        <a:effectLst/>
                        <a:latin typeface="Calibri"/>
                        <a:ea typeface="Calibri"/>
                        <a:cs typeface="Times New Roman"/>
                      </a:endParaRPr>
                    </a:p>
                  </a:txBody>
                  <a:tcPr marL="68589" marR="68589" marT="0" marB="0" anchor="ctr"/>
                </a:tc>
                <a:extLst>
                  <a:ext uri="{0D108BD9-81ED-4DB2-BD59-A6C34878D82A}">
                    <a16:rowId xmlns:a16="http://schemas.microsoft.com/office/drawing/2014/main" val="10000"/>
                  </a:ext>
                </a:extLst>
              </a:tr>
              <a:tr h="2944160">
                <a:tc>
                  <a:txBody>
                    <a:bodyPr/>
                    <a:lstStyle/>
                    <a:p>
                      <a:pPr marL="0" marR="0" indent="0">
                        <a:lnSpc>
                          <a:spcPct val="130000"/>
                        </a:lnSpc>
                        <a:spcBef>
                          <a:spcPts val="0"/>
                        </a:spcBef>
                        <a:spcAft>
                          <a:spcPts val="0"/>
                        </a:spcAft>
                        <a:buFont typeface="Wingdings" pitchFamily="2" charset="2"/>
                        <a:buNone/>
                      </a:pPr>
                      <a:r>
                        <a:rPr lang="vi-VN" sz="1200" dirty="0">
                          <a:effectLst/>
                        </a:rPr>
                        <a:t> Chỉ định nghỉ ốm của bác sĩ</a:t>
                      </a:r>
                    </a:p>
                    <a:p>
                      <a:pPr marL="171450" marR="0" indent="-171450">
                        <a:lnSpc>
                          <a:spcPct val="130000"/>
                        </a:lnSpc>
                        <a:spcBef>
                          <a:spcPts val="0"/>
                        </a:spcBef>
                        <a:spcAft>
                          <a:spcPts val="0"/>
                        </a:spcAft>
                        <a:buFont typeface="Wingdings" pitchFamily="2" charset="2"/>
                        <a:buChar char="o"/>
                      </a:pPr>
                      <a:endParaRPr lang="en-US" sz="1200" dirty="0">
                        <a:effectLst/>
                      </a:endParaRPr>
                    </a:p>
                    <a:p>
                      <a:pPr marL="171450" marR="0" indent="-171450">
                        <a:lnSpc>
                          <a:spcPct val="130000"/>
                        </a:lnSpc>
                        <a:spcBef>
                          <a:spcPts val="0"/>
                        </a:spcBef>
                        <a:spcAft>
                          <a:spcPts val="0"/>
                        </a:spcAft>
                        <a:buFont typeface="Wingdings" pitchFamily="2" charset="2"/>
                        <a:buChar char="o"/>
                      </a:pPr>
                      <a:endParaRPr lang="vi-VN" sz="1200" dirty="0">
                        <a:effectLst/>
                      </a:endParaRPr>
                    </a:p>
                    <a:p>
                      <a:pPr marL="0" marR="0" indent="0">
                        <a:lnSpc>
                          <a:spcPct val="130000"/>
                        </a:lnSpc>
                        <a:spcBef>
                          <a:spcPts val="0"/>
                        </a:spcBef>
                        <a:spcAft>
                          <a:spcPts val="0"/>
                        </a:spcAft>
                        <a:buFont typeface="Wingdings" pitchFamily="2" charset="2"/>
                        <a:buNone/>
                      </a:pPr>
                      <a:r>
                        <a:rPr lang="vi-VN" sz="1200" dirty="0">
                          <a:effectLst/>
                        </a:rPr>
                        <a:t> Xác nhận ngày nghỉ của công ty</a:t>
                      </a:r>
                    </a:p>
                    <a:p>
                      <a:pPr marL="171450" marR="0" indent="-171450">
                        <a:lnSpc>
                          <a:spcPct val="130000"/>
                        </a:lnSpc>
                        <a:spcBef>
                          <a:spcPts val="0"/>
                        </a:spcBef>
                        <a:spcAft>
                          <a:spcPts val="0"/>
                        </a:spcAft>
                        <a:buFont typeface="Wingdings" pitchFamily="2" charset="2"/>
                        <a:buChar char="o"/>
                      </a:pPr>
                      <a:endParaRPr lang="vi-VN" sz="1200" dirty="0">
                        <a:effectLst/>
                      </a:endParaRPr>
                    </a:p>
                    <a:p>
                      <a:pPr marL="0" marR="0" indent="0">
                        <a:lnSpc>
                          <a:spcPct val="130000"/>
                        </a:lnSpc>
                        <a:spcBef>
                          <a:spcPts val="0"/>
                        </a:spcBef>
                        <a:spcAft>
                          <a:spcPts val="0"/>
                        </a:spcAft>
                        <a:buFont typeface="Wingdings" pitchFamily="2" charset="2"/>
                        <a:buNone/>
                      </a:pPr>
                      <a:r>
                        <a:rPr lang="vi-VN" sz="1200" dirty="0">
                          <a:effectLst/>
                        </a:rPr>
                        <a:t> Bản tường trình tai nạn</a:t>
                      </a:r>
                    </a:p>
                    <a:p>
                      <a:pPr marL="171450" marR="0" indent="-171450">
                        <a:lnSpc>
                          <a:spcPct val="130000"/>
                        </a:lnSpc>
                        <a:spcBef>
                          <a:spcPts val="0"/>
                        </a:spcBef>
                        <a:spcAft>
                          <a:spcPts val="0"/>
                        </a:spcAft>
                        <a:buFont typeface="Wingdings" pitchFamily="2" charset="2"/>
                        <a:buChar char="o"/>
                      </a:pPr>
                      <a:endParaRPr lang="en-US" sz="1200" dirty="0">
                        <a:effectLst/>
                      </a:endParaRPr>
                    </a:p>
                    <a:p>
                      <a:pPr marL="171450" marR="0" indent="-171450">
                        <a:lnSpc>
                          <a:spcPct val="130000"/>
                        </a:lnSpc>
                        <a:spcBef>
                          <a:spcPts val="0"/>
                        </a:spcBef>
                        <a:spcAft>
                          <a:spcPts val="0"/>
                        </a:spcAft>
                        <a:buFont typeface="Wingdings" pitchFamily="2" charset="2"/>
                        <a:buChar char="o"/>
                      </a:pPr>
                      <a:endParaRPr lang="vi-VN" sz="1200" dirty="0">
                        <a:effectLst/>
                      </a:endParaRPr>
                    </a:p>
                    <a:p>
                      <a:pPr marL="0" marR="0" indent="0">
                        <a:lnSpc>
                          <a:spcPct val="130000"/>
                        </a:lnSpc>
                        <a:spcBef>
                          <a:spcPts val="0"/>
                        </a:spcBef>
                        <a:spcAft>
                          <a:spcPts val="0"/>
                        </a:spcAft>
                        <a:buFont typeface="Wingdings" pitchFamily="2" charset="2"/>
                        <a:buNone/>
                      </a:pPr>
                      <a:r>
                        <a:rPr lang="vi-VN" sz="1200" dirty="0">
                          <a:effectLst/>
                        </a:rPr>
                        <a:t> Giấy phép lái xe &amp; Giấy tờ xe</a:t>
                      </a:r>
                    </a:p>
                    <a:p>
                      <a:pPr marL="171450" marR="0" indent="-171450">
                        <a:lnSpc>
                          <a:spcPct val="130000"/>
                        </a:lnSpc>
                        <a:spcBef>
                          <a:spcPts val="0"/>
                        </a:spcBef>
                        <a:spcAft>
                          <a:spcPts val="0"/>
                        </a:spcAft>
                        <a:buFont typeface="Wingdings" pitchFamily="2" charset="2"/>
                        <a:buChar char="o"/>
                      </a:pPr>
                      <a:endParaRPr lang="en-US" sz="1200" dirty="0">
                        <a:effectLst/>
                      </a:endParaRPr>
                    </a:p>
                    <a:p>
                      <a:pPr marL="171450" marR="0" indent="-171450">
                        <a:lnSpc>
                          <a:spcPct val="130000"/>
                        </a:lnSpc>
                        <a:spcBef>
                          <a:spcPts val="0"/>
                        </a:spcBef>
                        <a:spcAft>
                          <a:spcPts val="0"/>
                        </a:spcAft>
                        <a:buFont typeface="Wingdings" pitchFamily="2" charset="2"/>
                        <a:buChar char="o"/>
                      </a:pPr>
                      <a:endParaRPr lang="vi-VN" sz="1200" dirty="0">
                        <a:effectLst/>
                      </a:endParaRPr>
                    </a:p>
                    <a:p>
                      <a:pPr marL="0" marR="0" indent="0">
                        <a:lnSpc>
                          <a:spcPct val="130000"/>
                        </a:lnSpc>
                        <a:spcBef>
                          <a:spcPts val="0"/>
                        </a:spcBef>
                        <a:spcAft>
                          <a:spcPts val="0"/>
                        </a:spcAft>
                        <a:buFont typeface="Wingdings" pitchFamily="2" charset="2"/>
                        <a:buNone/>
                      </a:pPr>
                      <a:r>
                        <a:rPr lang="vi-VN" sz="1200" dirty="0">
                          <a:effectLst/>
                        </a:rPr>
                        <a:t> Các chứng từ y tế &amp; hoá đơn khi điều trị</a:t>
                      </a:r>
                    </a:p>
                  </a:txBody>
                  <a:tcPr marL="68589" marR="68589" marT="0" marB="0"/>
                </a:tc>
                <a:tc>
                  <a:txBody>
                    <a:bodyPr/>
                    <a:lstStyle/>
                    <a:p>
                      <a:pPr marL="0" marR="0">
                        <a:lnSpc>
                          <a:spcPct val="130000"/>
                        </a:lnSpc>
                        <a:spcBef>
                          <a:spcPts val="0"/>
                        </a:spcBef>
                        <a:spcAft>
                          <a:spcPts val="0"/>
                        </a:spcAft>
                      </a:pPr>
                      <a:r>
                        <a:rPr lang="vi-VN" sz="1200" dirty="0">
                          <a:effectLst/>
                        </a:rPr>
                        <a:t>Có thể hiện họ tên bệnh nhân, chẩn đoán bệnh, chỉ định nghỉ từ ngày nào đến ngày nào, Bác sỹ ký, ghi rõ họ tên và con dấu của cơ sở y tế</a:t>
                      </a:r>
                    </a:p>
                    <a:p>
                      <a:pPr marL="0" marR="0">
                        <a:lnSpc>
                          <a:spcPct val="130000"/>
                        </a:lnSpc>
                        <a:spcBef>
                          <a:spcPts val="0"/>
                        </a:spcBef>
                        <a:spcAft>
                          <a:spcPts val="0"/>
                        </a:spcAft>
                      </a:pPr>
                      <a:endParaRPr lang="en-US" sz="1200" dirty="0">
                        <a:effectLst/>
                      </a:endParaRPr>
                    </a:p>
                    <a:p>
                      <a:pPr marL="0" marR="0">
                        <a:lnSpc>
                          <a:spcPct val="130000"/>
                        </a:lnSpc>
                        <a:spcBef>
                          <a:spcPts val="0"/>
                        </a:spcBef>
                        <a:spcAft>
                          <a:spcPts val="0"/>
                        </a:spcAft>
                      </a:pPr>
                      <a:r>
                        <a:rPr lang="vi-VN" sz="1200" dirty="0">
                          <a:effectLst/>
                        </a:rPr>
                        <a:t>Theo mẫu của công ty</a:t>
                      </a:r>
                    </a:p>
                    <a:p>
                      <a:pPr marL="0" marR="0">
                        <a:lnSpc>
                          <a:spcPct val="130000"/>
                        </a:lnSpc>
                        <a:spcBef>
                          <a:spcPts val="0"/>
                        </a:spcBef>
                        <a:spcAft>
                          <a:spcPts val="0"/>
                        </a:spcAft>
                      </a:pPr>
                      <a:endParaRPr lang="vi-VN" sz="1200" dirty="0">
                        <a:effectLst/>
                      </a:endParaRPr>
                    </a:p>
                    <a:p>
                      <a:pPr marL="0" marR="0">
                        <a:lnSpc>
                          <a:spcPct val="130000"/>
                        </a:lnSpc>
                        <a:spcBef>
                          <a:spcPts val="0"/>
                        </a:spcBef>
                        <a:spcAft>
                          <a:spcPts val="0"/>
                        </a:spcAft>
                      </a:pPr>
                      <a:endParaRPr lang="en-US" sz="1200" dirty="0">
                        <a:effectLst/>
                      </a:endParaRPr>
                    </a:p>
                    <a:p>
                      <a:pPr marL="0" marR="0">
                        <a:lnSpc>
                          <a:spcPct val="130000"/>
                        </a:lnSpc>
                        <a:spcBef>
                          <a:spcPts val="0"/>
                        </a:spcBef>
                        <a:spcAft>
                          <a:spcPts val="0"/>
                        </a:spcAft>
                      </a:pPr>
                      <a:r>
                        <a:rPr lang="vi-VN" sz="1200" dirty="0">
                          <a:effectLst/>
                        </a:rPr>
                        <a:t>Liệt kê chi tiết thời gian, địa điểm, nguyên nhân, diễn biến tai nạn. Trường hợp TNGT nếu có Công an can thiệp cung cấp biên bản kết luận của Công an</a:t>
                      </a:r>
                    </a:p>
                    <a:p>
                      <a:pPr marL="0" marR="0">
                        <a:lnSpc>
                          <a:spcPct val="130000"/>
                        </a:lnSpc>
                        <a:spcBef>
                          <a:spcPts val="0"/>
                        </a:spcBef>
                        <a:spcAft>
                          <a:spcPts val="0"/>
                        </a:spcAft>
                      </a:pPr>
                      <a:endParaRPr lang="en-US" sz="1200" dirty="0">
                        <a:effectLst/>
                      </a:endParaRPr>
                    </a:p>
                    <a:p>
                      <a:pPr marL="0" marR="0">
                        <a:lnSpc>
                          <a:spcPct val="130000"/>
                        </a:lnSpc>
                        <a:spcBef>
                          <a:spcPts val="0"/>
                        </a:spcBef>
                        <a:spcAft>
                          <a:spcPts val="0"/>
                        </a:spcAft>
                      </a:pPr>
                      <a:r>
                        <a:rPr lang="vi-VN" sz="1200" dirty="0">
                          <a:effectLst/>
                        </a:rPr>
                        <a:t>Trong trường hợp người được bảo hiểm là người điều khiển phương tiện giao thông</a:t>
                      </a:r>
                    </a:p>
                    <a:p>
                      <a:pPr marL="0" marR="0">
                        <a:lnSpc>
                          <a:spcPct val="130000"/>
                        </a:lnSpc>
                        <a:spcBef>
                          <a:spcPts val="0"/>
                        </a:spcBef>
                        <a:spcAft>
                          <a:spcPts val="0"/>
                        </a:spcAft>
                      </a:pPr>
                      <a:endParaRPr lang="vi-VN" sz="1200" dirty="0">
                        <a:effectLst/>
                      </a:endParaRPr>
                    </a:p>
                    <a:p>
                      <a:pPr marL="0" marR="0">
                        <a:lnSpc>
                          <a:spcPct val="130000"/>
                        </a:lnSpc>
                        <a:spcBef>
                          <a:spcPts val="0"/>
                        </a:spcBef>
                        <a:spcAft>
                          <a:spcPts val="0"/>
                        </a:spcAft>
                      </a:pPr>
                      <a:endParaRPr lang="en-US" sz="1200" dirty="0">
                        <a:effectLst/>
                      </a:endParaRPr>
                    </a:p>
                    <a:p>
                      <a:pPr marL="0" marR="0">
                        <a:lnSpc>
                          <a:spcPct val="130000"/>
                        </a:lnSpc>
                        <a:spcBef>
                          <a:spcPts val="0"/>
                        </a:spcBef>
                        <a:spcAft>
                          <a:spcPts val="0"/>
                        </a:spcAft>
                      </a:pPr>
                      <a:r>
                        <a:rPr lang="vi-VN" sz="1200" dirty="0">
                          <a:effectLst/>
                        </a:rPr>
                        <a:t>Lưu ý tương tự như chứng từ cho điều trị Nội trú / Ngoại trú bên trên</a:t>
                      </a:r>
                    </a:p>
                    <a:p>
                      <a:pPr marL="0" marR="0">
                        <a:lnSpc>
                          <a:spcPct val="130000"/>
                        </a:lnSpc>
                        <a:spcBef>
                          <a:spcPts val="0"/>
                        </a:spcBef>
                        <a:spcAft>
                          <a:spcPts val="0"/>
                        </a:spcAft>
                      </a:pPr>
                      <a:endParaRPr lang="en-US" sz="1200" dirty="0">
                        <a:effectLst/>
                        <a:latin typeface="Calibri"/>
                        <a:ea typeface="Calibri"/>
                        <a:cs typeface="Times New Roman"/>
                      </a:endParaRPr>
                    </a:p>
                  </a:txBody>
                  <a:tcPr marL="68589" marR="68589" marT="0" marB="0"/>
                </a:tc>
                <a:extLst>
                  <a:ext uri="{0D108BD9-81ED-4DB2-BD59-A6C34878D82A}">
                    <a16:rowId xmlns:a16="http://schemas.microsoft.com/office/drawing/2014/main" val="10001"/>
                  </a:ext>
                </a:extLst>
              </a:tr>
            </a:tbl>
          </a:graphicData>
        </a:graphic>
      </p:graphicFrame>
      <p:sp>
        <p:nvSpPr>
          <p:cNvPr id="58383" name="Title 1"/>
          <p:cNvSpPr txBox="1">
            <a:spLocks/>
          </p:cNvSpPr>
          <p:nvPr/>
        </p:nvSpPr>
        <p:spPr bwMode="auto">
          <a:xfrm>
            <a:off x="441325"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dirty="0">
                <a:solidFill>
                  <a:schemeClr val="accent1"/>
                </a:solidFill>
              </a:rPr>
              <a:t>Hồ sơ bồi </a:t>
            </a:r>
            <a:r>
              <a:rPr lang="en-GB" altLang="en-US" sz="2500" b="1" dirty="0" err="1">
                <a:solidFill>
                  <a:schemeClr val="accent1"/>
                </a:solidFill>
              </a:rPr>
              <a:t>thường</a:t>
            </a:r>
            <a:endParaRPr lang="en-GB" altLang="en-US" sz="2500" b="1" dirty="0">
              <a:solidFill>
                <a:schemeClr val="accent1"/>
              </a:solidFill>
            </a:endParaRPr>
          </a:p>
          <a:p>
            <a:pPr eaLnBrk="1" hangingPunct="1">
              <a:lnSpc>
                <a:spcPct val="100000"/>
              </a:lnSpc>
              <a:spcBef>
                <a:spcPct val="0"/>
              </a:spcBef>
              <a:buFontTx/>
              <a:buNone/>
            </a:pPr>
            <a:r>
              <a:rPr lang="en-GB" altLang="en-US" sz="2200" b="1" dirty="0" err="1">
                <a:solidFill>
                  <a:schemeClr val="accent2"/>
                </a:solidFill>
              </a:rPr>
              <a:t>Bảo</a:t>
            </a:r>
            <a:r>
              <a:rPr lang="en-GB" altLang="en-US" sz="2200" b="1" dirty="0">
                <a:solidFill>
                  <a:schemeClr val="accent2"/>
                </a:solidFill>
              </a:rPr>
              <a:t> </a:t>
            </a:r>
            <a:r>
              <a:rPr lang="en-GB" altLang="en-US" sz="2200" b="1" dirty="0" err="1">
                <a:solidFill>
                  <a:schemeClr val="accent2"/>
                </a:solidFill>
              </a:rPr>
              <a:t>hiểm</a:t>
            </a:r>
            <a:r>
              <a:rPr lang="en-GB" altLang="en-US" sz="2200" b="1" dirty="0">
                <a:solidFill>
                  <a:schemeClr val="accent2"/>
                </a:solidFill>
              </a:rPr>
              <a:t> Tai </a:t>
            </a:r>
            <a:r>
              <a:rPr lang="en-GB" altLang="en-US" sz="2200" b="1" dirty="0" err="1">
                <a:solidFill>
                  <a:schemeClr val="accent2"/>
                </a:solidFill>
              </a:rPr>
              <a:t>nạn</a:t>
            </a:r>
            <a:endParaRPr lang="en-GB" altLang="en-US" sz="2200" b="1" dirty="0">
              <a:solidFill>
                <a:schemeClr val="accent2"/>
              </a:solidFill>
            </a:endParaRPr>
          </a:p>
        </p:txBody>
      </p:sp>
    </p:spTree>
    <p:extLst>
      <p:ext uri="{BB962C8B-B14F-4D97-AF65-F5344CB8AC3E}">
        <p14:creationId xmlns:p14="http://schemas.microsoft.com/office/powerpoint/2010/main" val="1892767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029834B-4F71-47A7-ADFB-D3627BF88BAA}" type="slidenum">
              <a:rPr lang="en-GB" smtClean="0"/>
              <a:pPr>
                <a:defRPr/>
              </a:pPr>
              <a:t>27</a:t>
            </a:fld>
            <a:endParaRPr lang="en-GB"/>
          </a:p>
        </p:txBody>
      </p:sp>
      <p:sp>
        <p:nvSpPr>
          <p:cNvPr id="59396" name="Title 1"/>
          <p:cNvSpPr txBox="1">
            <a:spLocks/>
          </p:cNvSpPr>
          <p:nvPr/>
        </p:nvSpPr>
        <p:spPr bwMode="auto">
          <a:xfrm>
            <a:off x="441325"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a:solidFill>
                  <a:schemeClr val="accent1"/>
                </a:solidFill>
              </a:rPr>
              <a:t>Hồ sơ bồi thường</a:t>
            </a:r>
          </a:p>
          <a:p>
            <a:pPr eaLnBrk="1" hangingPunct="1">
              <a:lnSpc>
                <a:spcPct val="100000"/>
              </a:lnSpc>
              <a:spcBef>
                <a:spcPct val="0"/>
              </a:spcBef>
              <a:buFontTx/>
              <a:buNone/>
            </a:pPr>
            <a:r>
              <a:rPr lang="en-GB" altLang="en-US" sz="2200" b="1">
                <a:solidFill>
                  <a:schemeClr val="accent2"/>
                </a:solidFill>
              </a:rPr>
              <a:t>Bảo hiểm tai nạn</a:t>
            </a:r>
          </a:p>
        </p:txBody>
      </p:sp>
      <p:pic>
        <p:nvPicPr>
          <p:cNvPr id="59397"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03263" y="1017588"/>
            <a:ext cx="8161337" cy="5514975"/>
          </a:xfrm>
        </p:spPr>
      </p:pic>
    </p:spTree>
    <p:extLst>
      <p:ext uri="{BB962C8B-B14F-4D97-AF65-F5344CB8AC3E}">
        <p14:creationId xmlns:p14="http://schemas.microsoft.com/office/powerpoint/2010/main" val="4260946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F2980F54-1599-43AD-BCCC-EE0AAB127EAA}" type="slidenum">
              <a:rPr lang="en-GB" smtClean="0"/>
              <a:pPr>
                <a:defRPr/>
              </a:pPr>
              <a:t>28</a:t>
            </a:fld>
            <a:endParaRPr lang="en-GB"/>
          </a:p>
        </p:txBody>
      </p:sp>
      <p:sp>
        <p:nvSpPr>
          <p:cNvPr id="60420" name="Title 1"/>
          <p:cNvSpPr txBox="1">
            <a:spLocks/>
          </p:cNvSpPr>
          <p:nvPr/>
        </p:nvSpPr>
        <p:spPr bwMode="auto">
          <a:xfrm>
            <a:off x="441325" y="234950"/>
            <a:ext cx="8686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508000" indent="-279400" algn="l" eaLnBrk="0" hangingPunct="0">
              <a:spcBef>
                <a:spcPct val="20000"/>
              </a:spcBef>
              <a:buChar char="–"/>
              <a:defRPr sz="2000">
                <a:solidFill>
                  <a:schemeClr val="tx1"/>
                </a:solidFill>
                <a:latin typeface="Arial" pitchFamily="34" charset="0"/>
                <a:ea typeface="MS PGothic" pitchFamily="34" charset="-128"/>
              </a:defRPr>
            </a:lvl2pPr>
            <a:lvl3pPr marL="6858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8636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1041400" indent="-1778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14986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19558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24130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2870200" indent="-1778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eaLnBrk="1" hangingPunct="1">
              <a:lnSpc>
                <a:spcPct val="100000"/>
              </a:lnSpc>
              <a:spcBef>
                <a:spcPct val="0"/>
              </a:spcBef>
              <a:buFontTx/>
              <a:buNone/>
            </a:pPr>
            <a:r>
              <a:rPr lang="en-GB" altLang="en-US" sz="2500" b="1" dirty="0" err="1">
                <a:solidFill>
                  <a:schemeClr val="accent1"/>
                </a:solidFill>
              </a:rPr>
              <a:t>Hồ</a:t>
            </a:r>
            <a:r>
              <a:rPr lang="en-GB" altLang="en-US" sz="2500" b="1" dirty="0">
                <a:solidFill>
                  <a:schemeClr val="accent1"/>
                </a:solidFill>
              </a:rPr>
              <a:t> </a:t>
            </a:r>
            <a:r>
              <a:rPr lang="en-GB" altLang="en-US" sz="2500" b="1" dirty="0" err="1">
                <a:solidFill>
                  <a:schemeClr val="accent1"/>
                </a:solidFill>
              </a:rPr>
              <a:t>sơ</a:t>
            </a:r>
            <a:r>
              <a:rPr lang="en-GB" altLang="en-US" sz="2500" b="1" dirty="0">
                <a:solidFill>
                  <a:schemeClr val="accent1"/>
                </a:solidFill>
              </a:rPr>
              <a:t> bồi thường</a:t>
            </a:r>
          </a:p>
          <a:p>
            <a:pPr eaLnBrk="1" hangingPunct="1">
              <a:lnSpc>
                <a:spcPct val="100000"/>
              </a:lnSpc>
              <a:spcBef>
                <a:spcPct val="0"/>
              </a:spcBef>
              <a:buFontTx/>
              <a:buNone/>
            </a:pPr>
            <a:r>
              <a:rPr lang="en-GB" altLang="en-US" sz="2200" b="1" dirty="0" err="1">
                <a:solidFill>
                  <a:schemeClr val="accent2"/>
                </a:solidFill>
              </a:rPr>
              <a:t>Bảo</a:t>
            </a:r>
            <a:r>
              <a:rPr lang="en-GB" altLang="en-US" sz="2200" b="1" dirty="0">
                <a:solidFill>
                  <a:schemeClr val="accent2"/>
                </a:solidFill>
              </a:rPr>
              <a:t> </a:t>
            </a:r>
            <a:r>
              <a:rPr lang="en-GB" altLang="en-US" sz="2200" b="1" dirty="0" err="1">
                <a:solidFill>
                  <a:schemeClr val="accent2"/>
                </a:solidFill>
              </a:rPr>
              <a:t>hiểm</a:t>
            </a:r>
            <a:r>
              <a:rPr lang="en-GB" altLang="en-US" sz="2200" b="1" dirty="0">
                <a:solidFill>
                  <a:schemeClr val="accent2"/>
                </a:solidFill>
              </a:rPr>
              <a:t> tai </a:t>
            </a:r>
            <a:r>
              <a:rPr lang="en-GB" altLang="en-US" sz="2200" b="1" dirty="0" err="1">
                <a:solidFill>
                  <a:schemeClr val="accent2"/>
                </a:solidFill>
              </a:rPr>
              <a:t>nạn</a:t>
            </a:r>
            <a:endParaRPr lang="en-GB" altLang="en-US" sz="2200" b="1" dirty="0">
              <a:solidFill>
                <a:schemeClr val="accent2"/>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85" y="1282700"/>
            <a:ext cx="8625840" cy="5212080"/>
          </a:xfrm>
          <a:prstGeom prst="rect">
            <a:avLst/>
          </a:prstGeom>
        </p:spPr>
      </p:pic>
    </p:spTree>
    <p:extLst>
      <p:ext uri="{BB962C8B-B14F-4D97-AF65-F5344CB8AC3E}">
        <p14:creationId xmlns:p14="http://schemas.microsoft.com/office/powerpoint/2010/main" val="1447448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81100" y="1763588"/>
            <a:ext cx="1241085" cy="1120968"/>
            <a:chOff x="1295400" y="3561061"/>
            <a:chExt cx="1219199" cy="1066601"/>
          </a:xfrm>
        </p:grpSpPr>
        <p:sp>
          <p:nvSpPr>
            <p:cNvPr id="3" name="TextBox 2"/>
            <p:cNvSpPr txBox="1"/>
            <p:nvPr/>
          </p:nvSpPr>
          <p:spPr>
            <a:xfrm>
              <a:off x="1295400" y="4227552"/>
              <a:ext cx="1219199" cy="400110"/>
            </a:xfrm>
            <a:prstGeom prst="rect">
              <a:avLst/>
            </a:prstGeom>
            <a:noFill/>
          </p:spPr>
          <p:txBody>
            <a:bodyPr wrap="square" rtlCol="0">
              <a:spAutoFit/>
            </a:bodyPr>
            <a:lstStyle/>
            <a:p>
              <a:pPr algn="ctr"/>
              <a:r>
                <a:rPr lang="en-GB" sz="1000" dirty="0" err="1"/>
                <a:t>Hành</a:t>
              </a:r>
              <a:r>
                <a:rPr lang="en-GB" sz="1000" dirty="0"/>
                <a:t> vi </a:t>
              </a:r>
              <a:r>
                <a:rPr lang="en-GB" sz="1000" dirty="0" err="1"/>
                <a:t>vi</a:t>
              </a:r>
              <a:r>
                <a:rPr lang="en-GB" sz="1000" dirty="0"/>
                <a:t> </a:t>
              </a:r>
              <a:r>
                <a:rPr lang="en-GB" sz="1000" dirty="0" err="1"/>
                <a:t>phạm</a:t>
              </a:r>
              <a:r>
                <a:rPr lang="en-GB" sz="1000" dirty="0"/>
                <a:t> </a:t>
              </a:r>
              <a:r>
                <a:rPr lang="en-GB" sz="1000" dirty="0" err="1"/>
                <a:t>pháp</a:t>
              </a:r>
              <a:r>
                <a:rPr lang="en-GB" sz="1000" dirty="0"/>
                <a:t> </a:t>
              </a:r>
              <a:r>
                <a:rPr lang="en-GB" sz="1000" dirty="0" err="1"/>
                <a:t>luật</a:t>
              </a:r>
              <a:endParaRPr lang="en-GB" sz="1000" dirty="0"/>
            </a:p>
          </p:txBody>
        </p:sp>
        <p:sp>
          <p:nvSpPr>
            <p:cNvPr id="4" name="Rounded Rectangle 3"/>
            <p:cNvSpPr/>
            <p:nvPr/>
          </p:nvSpPr>
          <p:spPr>
            <a:xfrm>
              <a:off x="1604797" y="3561061"/>
              <a:ext cx="600404" cy="600404"/>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3" descr="C:\0-hungn\05.Document\Template\05.Icons\legal-hammer-symbol.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95075" y="3651341"/>
              <a:ext cx="419845" cy="4198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979632" y="1763588"/>
            <a:ext cx="1241085" cy="1120968"/>
            <a:chOff x="4335780" y="3561061"/>
            <a:chExt cx="1219199" cy="1066601"/>
          </a:xfrm>
        </p:grpSpPr>
        <p:sp>
          <p:nvSpPr>
            <p:cNvPr id="7" name="TextBox 6"/>
            <p:cNvSpPr txBox="1"/>
            <p:nvPr/>
          </p:nvSpPr>
          <p:spPr>
            <a:xfrm>
              <a:off x="4335780" y="4227552"/>
              <a:ext cx="1219199" cy="400110"/>
            </a:xfrm>
            <a:prstGeom prst="rect">
              <a:avLst/>
            </a:prstGeom>
            <a:noFill/>
          </p:spPr>
          <p:txBody>
            <a:bodyPr wrap="square" rtlCol="0">
              <a:spAutoFit/>
            </a:bodyPr>
            <a:lstStyle/>
            <a:p>
              <a:pPr algn="ctr"/>
              <a:r>
                <a:rPr lang="en-GB" sz="1000" dirty="0" err="1"/>
                <a:t>Hành</a:t>
              </a:r>
              <a:r>
                <a:rPr lang="en-GB" sz="1000" dirty="0"/>
                <a:t> vi </a:t>
              </a:r>
              <a:r>
                <a:rPr lang="en-GB" sz="1000" dirty="0" err="1"/>
                <a:t>ẩu</a:t>
              </a:r>
              <a:r>
                <a:rPr lang="en-GB" sz="1000" dirty="0"/>
                <a:t> </a:t>
              </a:r>
              <a:r>
                <a:rPr lang="en-GB" sz="1000" dirty="0" err="1"/>
                <a:t>đả</a:t>
              </a:r>
              <a:r>
                <a:rPr lang="en-GB" sz="1000" dirty="0"/>
                <a:t>/ </a:t>
              </a:r>
              <a:r>
                <a:rPr lang="en-GB" sz="1000" dirty="0" err="1"/>
                <a:t>đánh</a:t>
              </a:r>
              <a:r>
                <a:rPr lang="en-GB" sz="1000" dirty="0"/>
                <a:t> </a:t>
              </a:r>
              <a:r>
                <a:rPr lang="en-GB" sz="1000" dirty="0" err="1"/>
                <a:t>nhau</a:t>
              </a:r>
              <a:endParaRPr lang="en-GB" sz="1000" dirty="0"/>
            </a:p>
          </p:txBody>
        </p:sp>
        <p:sp>
          <p:nvSpPr>
            <p:cNvPr id="8" name="Rounded Rectangle 7"/>
            <p:cNvSpPr/>
            <p:nvPr/>
          </p:nvSpPr>
          <p:spPr>
            <a:xfrm>
              <a:off x="4645177" y="3561061"/>
              <a:ext cx="600404" cy="600404"/>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4" descr="C:\0-hungn\05.Document\Template\05.Icons\punching-someone.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19886" y="3635770"/>
              <a:ext cx="450985" cy="4509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3096344" y="1783827"/>
            <a:ext cx="1241085" cy="1120968"/>
            <a:chOff x="2815590" y="3561061"/>
            <a:chExt cx="1219199" cy="1066601"/>
          </a:xfrm>
        </p:grpSpPr>
        <p:sp>
          <p:nvSpPr>
            <p:cNvPr id="11" name="TextBox 10"/>
            <p:cNvSpPr txBox="1"/>
            <p:nvPr/>
          </p:nvSpPr>
          <p:spPr>
            <a:xfrm>
              <a:off x="2815590" y="4227552"/>
              <a:ext cx="1219199" cy="400110"/>
            </a:xfrm>
            <a:prstGeom prst="rect">
              <a:avLst/>
            </a:prstGeom>
            <a:noFill/>
          </p:spPr>
          <p:txBody>
            <a:bodyPr wrap="square" rtlCol="0">
              <a:spAutoFit/>
            </a:bodyPr>
            <a:lstStyle/>
            <a:p>
              <a:pPr algn="ctr"/>
              <a:r>
                <a:rPr lang="en-GB" sz="1000" dirty="0" err="1"/>
                <a:t>Hậu</a:t>
              </a:r>
              <a:r>
                <a:rPr lang="en-GB" sz="1000" dirty="0"/>
                <a:t> </a:t>
              </a:r>
              <a:r>
                <a:rPr lang="en-GB" sz="1000" dirty="0" err="1"/>
                <a:t>quả</a:t>
              </a:r>
              <a:r>
                <a:rPr lang="en-GB" sz="1000" dirty="0"/>
                <a:t> </a:t>
              </a:r>
              <a:r>
                <a:rPr lang="en-GB" sz="1000" dirty="0" err="1"/>
                <a:t>của</a:t>
              </a:r>
              <a:r>
                <a:rPr lang="en-GB" sz="1000" dirty="0"/>
                <a:t> </a:t>
              </a:r>
              <a:r>
                <a:rPr lang="en-GB" sz="1000" dirty="0" err="1"/>
                <a:t>chất</a:t>
              </a:r>
              <a:r>
                <a:rPr lang="en-GB" sz="1000" dirty="0"/>
                <a:t> </a:t>
              </a:r>
              <a:r>
                <a:rPr lang="en-GB" sz="1000" dirty="0" err="1"/>
                <a:t>kích</a:t>
              </a:r>
              <a:r>
                <a:rPr lang="en-GB" sz="1000" dirty="0"/>
                <a:t> </a:t>
              </a:r>
              <a:r>
                <a:rPr lang="en-GB" sz="1000" dirty="0" err="1"/>
                <a:t>thích</a:t>
              </a:r>
              <a:endParaRPr lang="en-GB" sz="1000" dirty="0"/>
            </a:p>
          </p:txBody>
        </p:sp>
        <p:sp>
          <p:nvSpPr>
            <p:cNvPr id="12" name="Rounded Rectangle 11"/>
            <p:cNvSpPr/>
            <p:nvPr/>
          </p:nvSpPr>
          <p:spPr>
            <a:xfrm>
              <a:off x="3124987" y="3561061"/>
              <a:ext cx="600404" cy="600404"/>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5" descr="C:\0-hungn\05.Document\Template\05.Icons\drink-beer-jar.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234689" y="3671507"/>
              <a:ext cx="381000"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53156" y="1739900"/>
            <a:ext cx="1427243" cy="1282700"/>
            <a:chOff x="7376162" y="3561061"/>
            <a:chExt cx="1402074" cy="1220489"/>
          </a:xfrm>
        </p:grpSpPr>
        <p:sp>
          <p:nvSpPr>
            <p:cNvPr id="15" name="TextBox 14"/>
            <p:cNvSpPr txBox="1"/>
            <p:nvPr/>
          </p:nvSpPr>
          <p:spPr>
            <a:xfrm>
              <a:off x="7376162" y="4227552"/>
              <a:ext cx="1402074" cy="553998"/>
            </a:xfrm>
            <a:prstGeom prst="rect">
              <a:avLst/>
            </a:prstGeom>
            <a:noFill/>
          </p:spPr>
          <p:txBody>
            <a:bodyPr wrap="square" rtlCol="0">
              <a:spAutoFit/>
            </a:bodyPr>
            <a:lstStyle/>
            <a:p>
              <a:pPr algn="ctr"/>
              <a:r>
                <a:rPr lang="en-GB" sz="1000" dirty="0" err="1"/>
                <a:t>Nguyên</a:t>
              </a:r>
              <a:r>
                <a:rPr lang="en-GB" sz="1000" dirty="0"/>
                <a:t> </a:t>
              </a:r>
              <a:r>
                <a:rPr lang="en-GB" sz="1000" dirty="0" err="1"/>
                <a:t>nhân</a:t>
              </a:r>
              <a:r>
                <a:rPr lang="en-GB" sz="1000" dirty="0"/>
                <a:t> tai </a:t>
              </a:r>
              <a:r>
                <a:rPr lang="en-GB" sz="1000" dirty="0" err="1"/>
                <a:t>nạn</a:t>
              </a:r>
              <a:r>
                <a:rPr lang="en-GB" sz="1000" dirty="0"/>
                <a:t> </a:t>
              </a:r>
              <a:r>
                <a:rPr lang="en-GB" sz="1000" dirty="0" err="1"/>
                <a:t>trên</a:t>
              </a:r>
              <a:r>
                <a:rPr lang="en-GB" sz="1000" dirty="0"/>
                <a:t> </a:t>
              </a:r>
              <a:r>
                <a:rPr lang="en-GB" sz="1000" dirty="0" err="1"/>
                <a:t>bản</a:t>
              </a:r>
              <a:r>
                <a:rPr lang="en-GB" sz="1000" dirty="0"/>
                <a:t> </a:t>
              </a:r>
              <a:r>
                <a:rPr lang="en-GB" sz="1000" dirty="0" err="1"/>
                <a:t>tường</a:t>
              </a:r>
              <a:r>
                <a:rPr lang="en-GB" sz="1000" dirty="0"/>
                <a:t> </a:t>
              </a:r>
              <a:r>
                <a:rPr lang="en-GB" sz="1000" dirty="0" err="1"/>
                <a:t>trình</a:t>
              </a:r>
              <a:r>
                <a:rPr lang="en-GB" sz="1000" dirty="0"/>
                <a:t> </a:t>
              </a:r>
              <a:r>
                <a:rPr lang="en-GB" sz="1000" dirty="0" err="1"/>
                <a:t>khác</a:t>
              </a:r>
              <a:r>
                <a:rPr lang="en-GB" sz="1000" dirty="0"/>
                <a:t> </a:t>
              </a:r>
              <a:r>
                <a:rPr lang="en-GB" sz="1000" dirty="0" err="1"/>
                <a:t>hồ</a:t>
              </a:r>
              <a:r>
                <a:rPr lang="en-GB" sz="1000" dirty="0"/>
                <a:t> </a:t>
              </a:r>
              <a:r>
                <a:rPr lang="en-GB" sz="1000" dirty="0" err="1"/>
                <a:t>sơ</a:t>
              </a:r>
              <a:r>
                <a:rPr lang="en-GB" sz="1000" dirty="0"/>
                <a:t> y </a:t>
              </a:r>
              <a:r>
                <a:rPr lang="en-GB" sz="1000" dirty="0" err="1"/>
                <a:t>tế</a:t>
              </a:r>
              <a:r>
                <a:rPr lang="en-GB" sz="1000" dirty="0"/>
                <a:t> </a:t>
              </a:r>
            </a:p>
          </p:txBody>
        </p:sp>
        <p:sp>
          <p:nvSpPr>
            <p:cNvPr id="16" name="Rounded Rectangle 15"/>
            <p:cNvSpPr/>
            <p:nvPr/>
          </p:nvSpPr>
          <p:spPr>
            <a:xfrm>
              <a:off x="7776997" y="3561061"/>
              <a:ext cx="600404" cy="600404"/>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7" descr="C:\0-hungn\05.Document\Template\05.Icons\graphic-design.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884394" y="3662385"/>
              <a:ext cx="397757" cy="397757"/>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TextBox 69"/>
          <p:cNvSpPr txBox="1"/>
          <p:nvPr/>
        </p:nvSpPr>
        <p:spPr>
          <a:xfrm>
            <a:off x="2147093" y="1189142"/>
            <a:ext cx="5780365" cy="338554"/>
          </a:xfrm>
          <a:prstGeom prst="rect">
            <a:avLst/>
          </a:prstGeom>
          <a:noFill/>
        </p:spPr>
        <p:txBody>
          <a:bodyPr wrap="none" rtlCol="0">
            <a:spAutoFit/>
          </a:bodyPr>
          <a:lstStyle/>
          <a:p>
            <a:pPr algn="l" fontAlgn="auto">
              <a:lnSpc>
                <a:spcPct val="100000"/>
              </a:lnSpc>
              <a:spcBef>
                <a:spcPts val="0"/>
              </a:spcBef>
              <a:spcAft>
                <a:spcPts val="0"/>
              </a:spcAft>
            </a:pPr>
            <a:r>
              <a:rPr lang="en-GB" sz="1600" dirty="0" err="1">
                <a:solidFill>
                  <a:prstClr val="black"/>
                </a:solidFill>
                <a:latin typeface="Calibri"/>
              </a:rPr>
              <a:t>Một</a:t>
            </a:r>
            <a:r>
              <a:rPr lang="en-GB" sz="1600" dirty="0">
                <a:solidFill>
                  <a:prstClr val="black"/>
                </a:solidFill>
                <a:latin typeface="Calibri"/>
              </a:rPr>
              <a:t> </a:t>
            </a:r>
            <a:r>
              <a:rPr lang="en-GB" sz="1600" dirty="0" err="1">
                <a:solidFill>
                  <a:prstClr val="black"/>
                </a:solidFill>
                <a:latin typeface="Calibri"/>
              </a:rPr>
              <a:t>số</a:t>
            </a:r>
            <a:r>
              <a:rPr lang="en-GB" sz="1600" dirty="0">
                <a:solidFill>
                  <a:prstClr val="black"/>
                </a:solidFill>
                <a:latin typeface="Calibri"/>
              </a:rPr>
              <a:t> </a:t>
            </a:r>
            <a:r>
              <a:rPr lang="en-GB" sz="1600" dirty="0" err="1">
                <a:solidFill>
                  <a:prstClr val="black"/>
                </a:solidFill>
                <a:latin typeface="Calibri"/>
              </a:rPr>
              <a:t>lý</a:t>
            </a:r>
            <a:r>
              <a:rPr lang="en-GB" sz="1600" dirty="0">
                <a:solidFill>
                  <a:prstClr val="black"/>
                </a:solidFill>
                <a:latin typeface="Calibri"/>
              </a:rPr>
              <a:t> do </a:t>
            </a:r>
            <a:r>
              <a:rPr lang="en-GB" sz="1600" b="1" dirty="0" err="1">
                <a:solidFill>
                  <a:srgbClr val="FF0000"/>
                </a:solidFill>
                <a:latin typeface="Calibri"/>
              </a:rPr>
              <a:t>không</a:t>
            </a:r>
            <a:r>
              <a:rPr lang="en-GB" sz="1600" b="1" dirty="0">
                <a:solidFill>
                  <a:srgbClr val="FF0000"/>
                </a:solidFill>
                <a:latin typeface="Calibri"/>
              </a:rPr>
              <a:t> </a:t>
            </a:r>
            <a:r>
              <a:rPr lang="en-GB" sz="1600" b="1" dirty="0" err="1">
                <a:solidFill>
                  <a:srgbClr val="FF0000"/>
                </a:solidFill>
                <a:latin typeface="Calibri"/>
              </a:rPr>
              <a:t>được</a:t>
            </a:r>
            <a:r>
              <a:rPr lang="en-GB" sz="1600" b="1" dirty="0">
                <a:solidFill>
                  <a:srgbClr val="FF0000"/>
                </a:solidFill>
                <a:latin typeface="Calibri"/>
              </a:rPr>
              <a:t> </a:t>
            </a:r>
            <a:r>
              <a:rPr lang="en-GB" sz="1600" b="1" dirty="0" err="1">
                <a:solidFill>
                  <a:srgbClr val="FF0000"/>
                </a:solidFill>
                <a:latin typeface="Calibri"/>
              </a:rPr>
              <a:t>bồi</a:t>
            </a:r>
            <a:r>
              <a:rPr lang="en-GB" sz="1600" b="1" dirty="0">
                <a:solidFill>
                  <a:srgbClr val="FF0000"/>
                </a:solidFill>
                <a:latin typeface="Calibri"/>
              </a:rPr>
              <a:t> </a:t>
            </a:r>
            <a:r>
              <a:rPr lang="en-GB" sz="1600" b="1" dirty="0" err="1">
                <a:solidFill>
                  <a:srgbClr val="FF0000"/>
                </a:solidFill>
                <a:latin typeface="Calibri"/>
              </a:rPr>
              <a:t>thường</a:t>
            </a:r>
            <a:r>
              <a:rPr lang="en-GB" sz="1600" dirty="0">
                <a:solidFill>
                  <a:prstClr val="black"/>
                </a:solidFill>
                <a:latin typeface="Calibri"/>
              </a:rPr>
              <a:t> </a:t>
            </a:r>
            <a:r>
              <a:rPr lang="en-GB" sz="1600" dirty="0" err="1">
                <a:solidFill>
                  <a:prstClr val="black"/>
                </a:solidFill>
                <a:latin typeface="Calibri"/>
              </a:rPr>
              <a:t>phổ</a:t>
            </a:r>
            <a:r>
              <a:rPr lang="en-GB" sz="1600" dirty="0">
                <a:solidFill>
                  <a:prstClr val="black"/>
                </a:solidFill>
                <a:latin typeface="Calibri"/>
              </a:rPr>
              <a:t> </a:t>
            </a:r>
            <a:r>
              <a:rPr lang="en-GB" sz="1600" dirty="0" err="1">
                <a:solidFill>
                  <a:prstClr val="black"/>
                </a:solidFill>
                <a:latin typeface="Calibri"/>
              </a:rPr>
              <a:t>biến</a:t>
            </a:r>
            <a:r>
              <a:rPr lang="en-GB" sz="1600" dirty="0">
                <a:solidFill>
                  <a:prstClr val="black"/>
                </a:solidFill>
                <a:latin typeface="Calibri"/>
              </a:rPr>
              <a:t> – </a:t>
            </a:r>
            <a:r>
              <a:rPr lang="en-GB" sz="1600" dirty="0" err="1">
                <a:solidFill>
                  <a:prstClr val="black"/>
                </a:solidFill>
                <a:latin typeface="Calibri"/>
              </a:rPr>
              <a:t>quyền</a:t>
            </a:r>
            <a:r>
              <a:rPr lang="en-GB" sz="1600" dirty="0">
                <a:solidFill>
                  <a:prstClr val="black"/>
                </a:solidFill>
                <a:latin typeface="Calibri"/>
              </a:rPr>
              <a:t> lợi </a:t>
            </a:r>
            <a:r>
              <a:rPr lang="en-GB" sz="1600" b="1" dirty="0">
                <a:solidFill>
                  <a:srgbClr val="0070C0"/>
                </a:solidFill>
                <a:latin typeface="Calibri"/>
              </a:rPr>
              <a:t>Tai </a:t>
            </a:r>
            <a:r>
              <a:rPr lang="en-GB" sz="1600" b="1" dirty="0" err="1">
                <a:solidFill>
                  <a:srgbClr val="0070C0"/>
                </a:solidFill>
                <a:latin typeface="Calibri"/>
              </a:rPr>
              <a:t>nạn</a:t>
            </a:r>
            <a:r>
              <a:rPr lang="en-GB" sz="1600" dirty="0">
                <a:solidFill>
                  <a:prstClr val="black"/>
                </a:solidFill>
                <a:latin typeface="Calibri"/>
              </a:rPr>
              <a:t>:</a:t>
            </a:r>
          </a:p>
        </p:txBody>
      </p:sp>
      <p:sp>
        <p:nvSpPr>
          <p:cNvPr id="71" name="TextBox 70"/>
          <p:cNvSpPr txBox="1"/>
          <p:nvPr/>
        </p:nvSpPr>
        <p:spPr>
          <a:xfrm>
            <a:off x="1558309" y="3559271"/>
            <a:ext cx="6966459" cy="338554"/>
          </a:xfrm>
          <a:prstGeom prst="rect">
            <a:avLst/>
          </a:prstGeom>
          <a:noFill/>
        </p:spPr>
        <p:txBody>
          <a:bodyPr wrap="none" rtlCol="0">
            <a:spAutoFit/>
          </a:bodyPr>
          <a:lstStyle/>
          <a:p>
            <a:pPr algn="l" fontAlgn="auto">
              <a:lnSpc>
                <a:spcPct val="100000"/>
              </a:lnSpc>
              <a:spcBef>
                <a:spcPts val="0"/>
              </a:spcBef>
              <a:spcAft>
                <a:spcPts val="0"/>
              </a:spcAft>
            </a:pPr>
            <a:r>
              <a:rPr lang="en-GB" sz="1600" dirty="0" err="1">
                <a:solidFill>
                  <a:prstClr val="black"/>
                </a:solidFill>
                <a:latin typeface="Calibri"/>
              </a:rPr>
              <a:t>Một</a:t>
            </a:r>
            <a:r>
              <a:rPr lang="en-GB" sz="1600" dirty="0">
                <a:solidFill>
                  <a:prstClr val="black"/>
                </a:solidFill>
                <a:latin typeface="Calibri"/>
              </a:rPr>
              <a:t> </a:t>
            </a:r>
            <a:r>
              <a:rPr lang="en-GB" sz="1600" dirty="0" err="1">
                <a:solidFill>
                  <a:prstClr val="black"/>
                </a:solidFill>
                <a:latin typeface="Calibri"/>
              </a:rPr>
              <a:t>số</a:t>
            </a:r>
            <a:r>
              <a:rPr lang="en-GB" sz="1600" dirty="0">
                <a:solidFill>
                  <a:prstClr val="black"/>
                </a:solidFill>
                <a:latin typeface="Calibri"/>
              </a:rPr>
              <a:t> </a:t>
            </a:r>
            <a:r>
              <a:rPr lang="en-GB" sz="1600" dirty="0" err="1">
                <a:solidFill>
                  <a:prstClr val="black"/>
                </a:solidFill>
                <a:latin typeface="Calibri"/>
              </a:rPr>
              <a:t>lý</a:t>
            </a:r>
            <a:r>
              <a:rPr lang="en-GB" sz="1600" dirty="0">
                <a:solidFill>
                  <a:prstClr val="black"/>
                </a:solidFill>
                <a:latin typeface="Calibri"/>
              </a:rPr>
              <a:t> do </a:t>
            </a:r>
            <a:r>
              <a:rPr lang="en-GB" sz="1600" b="1" dirty="0" err="1">
                <a:solidFill>
                  <a:srgbClr val="FF0000"/>
                </a:solidFill>
                <a:latin typeface="Calibri"/>
              </a:rPr>
              <a:t>không</a:t>
            </a:r>
            <a:r>
              <a:rPr lang="en-GB" sz="1600" b="1" dirty="0">
                <a:solidFill>
                  <a:srgbClr val="FF0000"/>
                </a:solidFill>
                <a:latin typeface="Calibri"/>
              </a:rPr>
              <a:t> </a:t>
            </a:r>
            <a:r>
              <a:rPr lang="en-GB" sz="1600" b="1" dirty="0" err="1">
                <a:solidFill>
                  <a:srgbClr val="FF0000"/>
                </a:solidFill>
                <a:latin typeface="Calibri"/>
              </a:rPr>
              <a:t>được</a:t>
            </a:r>
            <a:r>
              <a:rPr lang="en-GB" sz="1600" b="1" dirty="0">
                <a:solidFill>
                  <a:srgbClr val="FF0000"/>
                </a:solidFill>
                <a:latin typeface="Calibri"/>
              </a:rPr>
              <a:t> </a:t>
            </a:r>
            <a:r>
              <a:rPr lang="en-GB" sz="1600" b="1" dirty="0" err="1">
                <a:solidFill>
                  <a:srgbClr val="FF0000"/>
                </a:solidFill>
                <a:latin typeface="Calibri"/>
              </a:rPr>
              <a:t>bồi</a:t>
            </a:r>
            <a:r>
              <a:rPr lang="en-GB" sz="1600" b="1" dirty="0">
                <a:solidFill>
                  <a:srgbClr val="FF0000"/>
                </a:solidFill>
                <a:latin typeface="Calibri"/>
              </a:rPr>
              <a:t> </a:t>
            </a:r>
            <a:r>
              <a:rPr lang="en-GB" sz="1600" b="1" dirty="0" err="1">
                <a:solidFill>
                  <a:srgbClr val="FF0000"/>
                </a:solidFill>
                <a:latin typeface="Calibri"/>
              </a:rPr>
              <a:t>thường</a:t>
            </a:r>
            <a:r>
              <a:rPr lang="en-GB" sz="1600" dirty="0">
                <a:solidFill>
                  <a:prstClr val="black"/>
                </a:solidFill>
                <a:latin typeface="Calibri"/>
              </a:rPr>
              <a:t> </a:t>
            </a:r>
            <a:r>
              <a:rPr lang="en-GB" sz="1600" dirty="0" err="1">
                <a:solidFill>
                  <a:prstClr val="black"/>
                </a:solidFill>
                <a:latin typeface="Calibri"/>
              </a:rPr>
              <a:t>phổ</a:t>
            </a:r>
            <a:r>
              <a:rPr lang="en-GB" sz="1600" dirty="0">
                <a:solidFill>
                  <a:prstClr val="black"/>
                </a:solidFill>
                <a:latin typeface="Calibri"/>
              </a:rPr>
              <a:t> </a:t>
            </a:r>
            <a:r>
              <a:rPr lang="en-GB" sz="1600" dirty="0" err="1">
                <a:solidFill>
                  <a:prstClr val="black"/>
                </a:solidFill>
                <a:latin typeface="Calibri"/>
              </a:rPr>
              <a:t>biến</a:t>
            </a:r>
            <a:r>
              <a:rPr lang="en-GB" sz="1600" dirty="0">
                <a:solidFill>
                  <a:prstClr val="black"/>
                </a:solidFill>
                <a:latin typeface="Calibri"/>
              </a:rPr>
              <a:t> – </a:t>
            </a:r>
            <a:r>
              <a:rPr lang="en-GB" sz="1600" dirty="0" err="1">
                <a:solidFill>
                  <a:prstClr val="black"/>
                </a:solidFill>
                <a:latin typeface="Calibri"/>
              </a:rPr>
              <a:t>quyền</a:t>
            </a:r>
            <a:r>
              <a:rPr lang="en-GB" sz="1600" dirty="0">
                <a:solidFill>
                  <a:prstClr val="black"/>
                </a:solidFill>
                <a:latin typeface="Calibri"/>
              </a:rPr>
              <a:t> lợi </a:t>
            </a:r>
            <a:r>
              <a:rPr lang="en-GB" sz="1600" b="1" dirty="0" err="1">
                <a:solidFill>
                  <a:srgbClr val="0070C0"/>
                </a:solidFill>
                <a:latin typeface="Calibri"/>
              </a:rPr>
              <a:t>Tử</a:t>
            </a:r>
            <a:r>
              <a:rPr lang="en-GB" sz="1600" b="1" dirty="0">
                <a:solidFill>
                  <a:srgbClr val="0070C0"/>
                </a:solidFill>
                <a:latin typeface="Calibri"/>
              </a:rPr>
              <a:t> </a:t>
            </a:r>
            <a:r>
              <a:rPr lang="en-GB" sz="1600" b="1" dirty="0" err="1">
                <a:solidFill>
                  <a:srgbClr val="0070C0"/>
                </a:solidFill>
                <a:latin typeface="Calibri"/>
              </a:rPr>
              <a:t>vong</a:t>
            </a:r>
            <a:r>
              <a:rPr lang="en-GB" sz="1600" b="1" dirty="0">
                <a:solidFill>
                  <a:srgbClr val="0070C0"/>
                </a:solidFill>
                <a:latin typeface="Calibri"/>
              </a:rPr>
              <a:t> do </a:t>
            </a:r>
            <a:r>
              <a:rPr lang="en-GB" sz="1600" b="1" dirty="0" err="1">
                <a:solidFill>
                  <a:srgbClr val="0070C0"/>
                </a:solidFill>
                <a:latin typeface="Calibri"/>
              </a:rPr>
              <a:t>Ốm</a:t>
            </a:r>
            <a:r>
              <a:rPr lang="en-GB" sz="1600" b="1" dirty="0">
                <a:solidFill>
                  <a:srgbClr val="0070C0"/>
                </a:solidFill>
                <a:latin typeface="Calibri"/>
              </a:rPr>
              <a:t> </a:t>
            </a:r>
            <a:r>
              <a:rPr lang="en-GB" sz="1600" b="1" dirty="0" err="1">
                <a:solidFill>
                  <a:srgbClr val="0070C0"/>
                </a:solidFill>
                <a:latin typeface="Calibri"/>
              </a:rPr>
              <a:t>Bệnh</a:t>
            </a:r>
            <a:r>
              <a:rPr lang="en-GB" sz="1600" dirty="0">
                <a:solidFill>
                  <a:prstClr val="black"/>
                </a:solidFill>
                <a:latin typeface="Calibri"/>
              </a:rPr>
              <a:t>:</a:t>
            </a:r>
          </a:p>
        </p:txBody>
      </p:sp>
      <p:sp>
        <p:nvSpPr>
          <p:cNvPr id="72" name="Rectangle 3"/>
          <p:cNvSpPr>
            <a:spLocks noChangeArrowheads="1"/>
          </p:cNvSpPr>
          <p:nvPr/>
        </p:nvSpPr>
        <p:spPr bwMode="auto">
          <a:xfrm>
            <a:off x="440198" y="415925"/>
            <a:ext cx="88058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lnSpc>
                <a:spcPct val="83000"/>
              </a:lnSpc>
              <a:defRPr/>
            </a:pPr>
            <a:r>
              <a:rPr lang="en-US" sz="2400" b="1" dirty="0">
                <a:solidFill>
                  <a:srgbClr val="002C77"/>
                </a:solidFill>
                <a:latin typeface="Arial"/>
              </a:rPr>
              <a:t>CÁC LÝ DO TỪ CHỐI BỒI THƯỜNG HAY GẶP</a:t>
            </a:r>
            <a:endParaRPr lang="en-US" sz="2400" b="1" dirty="0">
              <a:solidFill>
                <a:srgbClr val="002C77"/>
              </a:solidFill>
              <a:latin typeface="VNI-Times" pitchFamily="2" charset="0"/>
            </a:endParaRPr>
          </a:p>
        </p:txBody>
      </p:sp>
      <p:grpSp>
        <p:nvGrpSpPr>
          <p:cNvPr id="107" name="Group 106"/>
          <p:cNvGrpSpPr/>
          <p:nvPr/>
        </p:nvGrpSpPr>
        <p:grpSpPr>
          <a:xfrm>
            <a:off x="677565" y="4129587"/>
            <a:ext cx="8428933" cy="1355023"/>
            <a:chOff x="2274431" y="4151374"/>
            <a:chExt cx="8428933" cy="1355023"/>
          </a:xfrm>
        </p:grpSpPr>
        <p:grpSp>
          <p:nvGrpSpPr>
            <p:cNvPr id="101" name="Group 100"/>
            <p:cNvGrpSpPr/>
            <p:nvPr/>
          </p:nvGrpSpPr>
          <p:grpSpPr>
            <a:xfrm>
              <a:off x="2274431" y="4155999"/>
              <a:ext cx="6761225" cy="1350398"/>
              <a:chOff x="2274431" y="4155999"/>
              <a:chExt cx="6761225" cy="1350398"/>
            </a:xfrm>
          </p:grpSpPr>
          <p:grpSp>
            <p:nvGrpSpPr>
              <p:cNvPr id="78" name="Group 77"/>
              <p:cNvGrpSpPr/>
              <p:nvPr/>
            </p:nvGrpSpPr>
            <p:grpSpPr>
              <a:xfrm>
                <a:off x="2274431" y="4160649"/>
                <a:ext cx="1574818" cy="1345748"/>
                <a:chOff x="2831763" y="438150"/>
                <a:chExt cx="1156648" cy="936808"/>
              </a:xfrm>
            </p:grpSpPr>
            <p:sp>
              <p:nvSpPr>
                <p:cNvPr id="79" name="TextBox 78"/>
                <p:cNvSpPr txBox="1"/>
                <p:nvPr/>
              </p:nvSpPr>
              <p:spPr>
                <a:xfrm>
                  <a:off x="2831763" y="882191"/>
                  <a:ext cx="1156648" cy="492767"/>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Hành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động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tự</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tử</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cố</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ý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của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người</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được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bảo hiểm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hoặc</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người</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thừa</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kế</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hợp</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pháp</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pic>
              <p:nvPicPr>
                <p:cNvPr id="80" name="Picture 79"/>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34200" y="438150"/>
                  <a:ext cx="360630" cy="360632"/>
                </a:xfrm>
                <a:prstGeom prst="roundRect">
                  <a:avLst/>
                </a:prstGeom>
                <a:noFill/>
                <a:ln w="12700" cap="flat" cmpd="sng" algn="ctr">
                  <a:solidFill>
                    <a:schemeClr val="tx1">
                      <a:lumMod val="75000"/>
                      <a:lumOff val="25000"/>
                    </a:schemeClr>
                  </a:solidFill>
                  <a:prstDash val="solid"/>
                  <a:miter lim="800000"/>
                </a:ln>
                <a:effectLst/>
              </p:spPr>
            </p:pic>
          </p:grpSp>
          <p:grpSp>
            <p:nvGrpSpPr>
              <p:cNvPr id="86" name="Group 85"/>
              <p:cNvGrpSpPr/>
              <p:nvPr/>
            </p:nvGrpSpPr>
            <p:grpSpPr>
              <a:xfrm>
                <a:off x="5721632" y="4156663"/>
                <a:ext cx="1498461" cy="1195845"/>
                <a:chOff x="5944925" y="3320590"/>
                <a:chExt cx="1100567" cy="832457"/>
              </a:xfrm>
            </p:grpSpPr>
            <p:sp>
              <p:nvSpPr>
                <p:cNvPr id="87" name="TextBox 86"/>
                <p:cNvSpPr txBox="1"/>
                <p:nvPr/>
              </p:nvSpPr>
              <p:spPr>
                <a:xfrm>
                  <a:off x="5944925" y="3767405"/>
                  <a:ext cx="1100567"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lang="en-US" sz="1000" kern="0" dirty="0" err="1">
                      <a:solidFill>
                        <a:schemeClr val="tx1">
                          <a:lumMod val="75000"/>
                          <a:lumOff val="25000"/>
                        </a:schemeClr>
                      </a:solidFill>
                      <a:cs typeface="Arial" panose="020B0604020202020204" pitchFamily="34" charset="0"/>
                    </a:rPr>
                    <a:t>Tử</a:t>
                  </a:r>
                  <a:r>
                    <a:rPr lang="en-US" sz="1000" kern="0" dirty="0">
                      <a:solidFill>
                        <a:schemeClr val="tx1">
                          <a:lumMod val="75000"/>
                          <a:lumOff val="25000"/>
                        </a:schemeClr>
                      </a:solidFill>
                      <a:cs typeface="Arial" panose="020B0604020202020204" pitchFamily="34" charset="0"/>
                    </a:rPr>
                    <a:t> </a:t>
                  </a:r>
                  <a:r>
                    <a:rPr lang="en-US" sz="1000" kern="0" dirty="0" err="1">
                      <a:solidFill>
                        <a:schemeClr val="tx1">
                          <a:lumMod val="75000"/>
                          <a:lumOff val="25000"/>
                        </a:schemeClr>
                      </a:solidFill>
                      <a:cs typeface="Arial" panose="020B0604020202020204" pitchFamily="34" charset="0"/>
                    </a:rPr>
                    <a:t>vong</a:t>
                  </a:r>
                  <a:r>
                    <a:rPr lang="en-US" sz="1000" kern="0" dirty="0">
                      <a:solidFill>
                        <a:schemeClr val="tx1">
                          <a:lumMod val="75000"/>
                          <a:lumOff val="25000"/>
                        </a:schemeClr>
                      </a:solidFill>
                      <a:cs typeface="Arial" panose="020B0604020202020204" pitchFamily="34" charset="0"/>
                    </a:rPr>
                    <a:t> do </a:t>
                  </a:r>
                  <a:r>
                    <a:rPr lang="en-US" sz="1000" kern="0" dirty="0" err="1">
                      <a:solidFill>
                        <a:schemeClr val="tx1">
                          <a:lumMod val="75000"/>
                          <a:lumOff val="25000"/>
                        </a:schemeClr>
                      </a:solidFill>
                      <a:cs typeface="Arial" panose="020B0604020202020204" pitchFamily="34" charset="0"/>
                    </a:rPr>
                    <a:t>nguyên</a:t>
                  </a:r>
                  <a:r>
                    <a:rPr lang="en-US" sz="1000" kern="0" dirty="0">
                      <a:solidFill>
                        <a:schemeClr val="tx1">
                          <a:lumMod val="75000"/>
                          <a:lumOff val="25000"/>
                        </a:schemeClr>
                      </a:solidFill>
                      <a:cs typeface="Arial" panose="020B0604020202020204" pitchFamily="34" charset="0"/>
                    </a:rPr>
                    <a:t> </a:t>
                  </a:r>
                  <a:r>
                    <a:rPr lang="en-US" sz="1000" kern="0" dirty="0" err="1">
                      <a:solidFill>
                        <a:schemeClr val="tx1">
                          <a:lumMod val="75000"/>
                          <a:lumOff val="25000"/>
                        </a:schemeClr>
                      </a:solidFill>
                      <a:cs typeface="Arial" panose="020B0604020202020204" pitchFamily="34" charset="0"/>
                    </a:rPr>
                    <a:t>nhân</a:t>
                  </a:r>
                  <a:r>
                    <a:rPr lang="en-US" sz="1000" kern="0" dirty="0">
                      <a:solidFill>
                        <a:schemeClr val="tx1">
                          <a:lumMod val="75000"/>
                          <a:lumOff val="25000"/>
                        </a:schemeClr>
                      </a:solidFill>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Bệnh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bẩm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sinh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di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truyền</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tâm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thần</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88" name="Group 87"/>
                <p:cNvGrpSpPr/>
                <p:nvPr/>
              </p:nvGrpSpPr>
              <p:grpSpPr>
                <a:xfrm>
                  <a:off x="6311508" y="3320590"/>
                  <a:ext cx="367402" cy="367400"/>
                  <a:chOff x="4779260" y="3200548"/>
                  <a:chExt cx="285747" cy="285746"/>
                </a:xfrm>
              </p:grpSpPr>
              <p:sp>
                <p:nvSpPr>
                  <p:cNvPr id="89" name="Rectangle: Rounded Corners 57"/>
                  <p:cNvSpPr/>
                  <p:nvPr/>
                </p:nvSpPr>
                <p:spPr>
                  <a:xfrm>
                    <a:off x="4779260" y="3200548"/>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pic>
                <p:nvPicPr>
                  <p:cNvPr id="90" name="Picture 89"/>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14425" y="3228852"/>
                    <a:ext cx="227013" cy="227012"/>
                  </a:xfrm>
                  <a:prstGeom prst="rect">
                    <a:avLst/>
                  </a:prstGeom>
                </p:spPr>
              </p:pic>
            </p:grpSp>
          </p:grpSp>
          <p:grpSp>
            <p:nvGrpSpPr>
              <p:cNvPr id="91" name="Group 90"/>
              <p:cNvGrpSpPr/>
              <p:nvPr/>
            </p:nvGrpSpPr>
            <p:grpSpPr>
              <a:xfrm>
                <a:off x="7433486" y="4155999"/>
                <a:ext cx="1602170" cy="1209786"/>
                <a:chOff x="7399672" y="3322274"/>
                <a:chExt cx="1176738" cy="842162"/>
              </a:xfrm>
            </p:grpSpPr>
            <p:sp>
              <p:nvSpPr>
                <p:cNvPr id="92" name="TextBox 91"/>
                <p:cNvSpPr txBox="1"/>
                <p:nvPr/>
              </p:nvSpPr>
              <p:spPr>
                <a:xfrm>
                  <a:off x="7399672" y="3778794"/>
                  <a:ext cx="1176738"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lang="en-US" sz="1000" kern="0" noProof="0" dirty="0" err="1">
                      <a:solidFill>
                        <a:schemeClr val="tx1">
                          <a:lumMod val="75000"/>
                          <a:lumOff val="25000"/>
                        </a:schemeClr>
                      </a:solidFill>
                      <a:cs typeface="Arial" panose="020B0604020202020204" pitchFamily="34" charset="0"/>
                    </a:rPr>
                    <a:t>Các</a:t>
                  </a:r>
                  <a:r>
                    <a:rPr lang="en-US" sz="1000" kern="0" noProof="0" dirty="0">
                      <a:solidFill>
                        <a:schemeClr val="tx1">
                          <a:lumMod val="75000"/>
                          <a:lumOff val="25000"/>
                        </a:schemeClr>
                      </a:solidFill>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bệnh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lây</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nhiễm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qua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đường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tình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dục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HIV/AIDS</a:t>
                  </a:r>
                </a:p>
              </p:txBody>
            </p:sp>
            <p:grpSp>
              <p:nvGrpSpPr>
                <p:cNvPr id="93" name="Group 92"/>
                <p:cNvGrpSpPr/>
                <p:nvPr/>
              </p:nvGrpSpPr>
              <p:grpSpPr>
                <a:xfrm>
                  <a:off x="7762701" y="3322274"/>
                  <a:ext cx="380815" cy="367400"/>
                  <a:chOff x="6113284" y="3136930"/>
                  <a:chExt cx="296180" cy="285746"/>
                </a:xfrm>
              </p:grpSpPr>
              <p:sp>
                <p:nvSpPr>
                  <p:cNvPr id="94" name="Rectangle: Rounded Corners 62"/>
                  <p:cNvSpPr/>
                  <p:nvPr/>
                </p:nvSpPr>
                <p:spPr>
                  <a:xfrm>
                    <a:off x="6118504" y="3136930"/>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sp>
                <p:nvSpPr>
                  <p:cNvPr id="95" name="TextBox 94"/>
                  <p:cNvSpPr txBox="1"/>
                  <p:nvPr/>
                </p:nvSpPr>
                <p:spPr>
                  <a:xfrm>
                    <a:off x="6113284" y="3190259"/>
                    <a:ext cx="296180" cy="133299"/>
                  </a:xfrm>
                  <a:prstGeom prst="rect">
                    <a:avLst/>
                  </a:prstGeom>
                  <a:noFill/>
                </p:spPr>
                <p:txBody>
                  <a:bodyPr wrap="non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cs typeface="Arial" panose="020B0604020202020204" pitchFamily="34" charset="0"/>
                      </a:rPr>
                      <a:t>AIDS</a:t>
                    </a:r>
                  </a:p>
                </p:txBody>
              </p:sp>
            </p:grpSp>
          </p:grpSp>
          <p:grpSp>
            <p:nvGrpSpPr>
              <p:cNvPr id="96" name="Group 95"/>
              <p:cNvGrpSpPr/>
              <p:nvPr/>
            </p:nvGrpSpPr>
            <p:grpSpPr>
              <a:xfrm>
                <a:off x="3944786" y="4155999"/>
                <a:ext cx="1613758" cy="1207480"/>
                <a:chOff x="4404514" y="440010"/>
                <a:chExt cx="1185248" cy="840556"/>
              </a:xfrm>
            </p:grpSpPr>
            <p:sp>
              <p:nvSpPr>
                <p:cNvPr id="97" name="TextBox 96"/>
                <p:cNvSpPr txBox="1"/>
                <p:nvPr/>
              </p:nvSpPr>
              <p:spPr>
                <a:xfrm>
                  <a:off x="4404514" y="894924"/>
                  <a:ext cx="1185248"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Tử</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vong</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Hậu</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quả</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của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việc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sử</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dụng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rượu</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bia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các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chất</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kích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thích</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98" name="Group 97"/>
                <p:cNvGrpSpPr/>
                <p:nvPr/>
              </p:nvGrpSpPr>
              <p:grpSpPr>
                <a:xfrm>
                  <a:off x="4844013" y="440010"/>
                  <a:ext cx="358773" cy="358771"/>
                  <a:chOff x="3367916" y="1028171"/>
                  <a:chExt cx="285747" cy="285746"/>
                </a:xfrm>
              </p:grpSpPr>
              <p:sp>
                <p:nvSpPr>
                  <p:cNvPr id="99" name="Rectangle: Rounded Corners 45"/>
                  <p:cNvSpPr/>
                  <p:nvPr/>
                </p:nvSpPr>
                <p:spPr>
                  <a:xfrm>
                    <a:off x="3367916" y="1028171"/>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marL="0" marR="0" lvl="0" indent="0" algn="ctr" defTabSz="45712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lumMod val="75000"/>
                          <a:lumOff val="25000"/>
                        </a:schemeClr>
                      </a:solidFill>
                      <a:effectLst/>
                      <a:uLnTx/>
                      <a:uFillTx/>
                      <a:cs typeface="Arial" panose="020B0604020202020204" pitchFamily="34" charset="0"/>
                    </a:endParaRPr>
                  </a:p>
                </p:txBody>
              </p:sp>
              <p:pic>
                <p:nvPicPr>
                  <p:cNvPr id="100" name="Picture 99"/>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31041" y="1092721"/>
                    <a:ext cx="164068" cy="164068"/>
                  </a:xfrm>
                  <a:prstGeom prst="rect">
                    <a:avLst/>
                  </a:prstGeom>
                </p:spPr>
              </p:pic>
            </p:grpSp>
          </p:grpSp>
        </p:grpSp>
        <p:grpSp>
          <p:nvGrpSpPr>
            <p:cNvPr id="102" name="Group 101"/>
            <p:cNvGrpSpPr/>
            <p:nvPr/>
          </p:nvGrpSpPr>
          <p:grpSpPr>
            <a:xfrm>
              <a:off x="9051165" y="4151374"/>
              <a:ext cx="1652199" cy="1347703"/>
              <a:chOff x="1677819" y="1895019"/>
              <a:chExt cx="1213482" cy="938169"/>
            </a:xfrm>
          </p:grpSpPr>
          <p:sp>
            <p:nvSpPr>
              <p:cNvPr id="103" name="TextBox 102"/>
              <p:cNvSpPr txBox="1"/>
              <p:nvPr/>
            </p:nvSpPr>
            <p:spPr>
              <a:xfrm>
                <a:off x="1677819" y="2340421"/>
                <a:ext cx="1213482" cy="492767"/>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Do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nguyên</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nhân</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s</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ử</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dụng</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Thuốc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không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có</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chỉ</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định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của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bác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sỹ</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hoặc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không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theo</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quy</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định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của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Bộ</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Y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tế</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104" name="Group 103"/>
              <p:cNvGrpSpPr/>
              <p:nvPr/>
            </p:nvGrpSpPr>
            <p:grpSpPr>
              <a:xfrm>
                <a:off x="2074113" y="1895019"/>
                <a:ext cx="358773" cy="358771"/>
                <a:chOff x="740299" y="2156406"/>
                <a:chExt cx="285747" cy="285746"/>
              </a:xfrm>
            </p:grpSpPr>
            <p:sp>
              <p:nvSpPr>
                <p:cNvPr id="105" name="Rectangle: Rounded Corners 48"/>
                <p:cNvSpPr/>
                <p:nvPr/>
              </p:nvSpPr>
              <p:spPr>
                <a:xfrm>
                  <a:off x="740299" y="2156406"/>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pic>
              <p:nvPicPr>
                <p:cNvPr id="106" name="Picture 105"/>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7126" y="2190527"/>
                  <a:ext cx="227012" cy="227012"/>
                </a:xfrm>
                <a:prstGeom prst="rect">
                  <a:avLst/>
                </a:prstGeom>
              </p:spPr>
            </p:pic>
          </p:grpSp>
        </p:grpSp>
      </p:grpSp>
    </p:spTree>
    <p:extLst>
      <p:ext uri="{BB962C8B-B14F-4D97-AF65-F5344CB8AC3E}">
        <p14:creationId xmlns:p14="http://schemas.microsoft.com/office/powerpoint/2010/main" val="1913326518"/>
      </p:ext>
    </p:extLst>
  </p:cSld>
  <p:clrMapOvr>
    <a:masterClrMapping/>
  </p:clrMapOvr>
  <p:transition spd="slow">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1000" fill="hold"/>
                                            <p:tgtEl>
                                              <p:spTgt spid="70"/>
                                            </p:tgtEl>
                                            <p:attrNameLst>
                                              <p:attrName>ppt_x</p:attrName>
                                            </p:attrNameLst>
                                          </p:cBhvr>
                                          <p:tavLst>
                                            <p:tav tm="0">
                                              <p:val>
                                                <p:strVal val="1+#ppt_w/2"/>
                                              </p:val>
                                            </p:tav>
                                            <p:tav tm="100000">
                                              <p:val>
                                                <p:strVal val="#ppt_x"/>
                                              </p:val>
                                            </p:tav>
                                          </p:tavLst>
                                        </p:anim>
                                        <p:anim calcmode="lin" valueType="num">
                                          <p:cBhvr additive="base">
                                            <p:cTn id="8" dur="1000" fill="hold"/>
                                            <p:tgtEl>
                                              <p:spTgt spid="7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10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13" dur="10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14:presetBounceEnd="40000">
                                      <p:stCondLst>
                                        <p:cond delay="200"/>
                                      </p:stCondLst>
                                      <p:childTnLst>
                                        <p:set>
                                          <p:cBhvr>
                                            <p:cTn id="15" dur="1" fill="hold">
                                              <p:stCondLst>
                                                <p:cond delay="0"/>
                                              </p:stCondLst>
                                            </p:cTn>
                                            <p:tgtEl>
                                              <p:spTgt spid="10"/>
                                            </p:tgtEl>
                                            <p:attrNameLst>
                                              <p:attrName>style.visibility</p:attrName>
                                            </p:attrNameLst>
                                          </p:cBhvr>
                                          <p:to>
                                            <p:strVal val="visible"/>
                                          </p:to>
                                        </p:set>
                                        <p:anim calcmode="lin" valueType="num" p14:bounceEnd="40000">
                                          <p:cBhvr additive="base">
                                            <p:cTn id="16" dur="10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17" dur="10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14:presetBounceEnd="40000">
                                      <p:stCondLst>
                                        <p:cond delay="400"/>
                                      </p:stCondLst>
                                      <p:childTnLst>
                                        <p:set>
                                          <p:cBhvr>
                                            <p:cTn id="19" dur="1" fill="hold">
                                              <p:stCondLst>
                                                <p:cond delay="0"/>
                                              </p:stCondLst>
                                            </p:cTn>
                                            <p:tgtEl>
                                              <p:spTgt spid="6"/>
                                            </p:tgtEl>
                                            <p:attrNameLst>
                                              <p:attrName>style.visibility</p:attrName>
                                            </p:attrNameLst>
                                          </p:cBhvr>
                                          <p:to>
                                            <p:strVal val="visible"/>
                                          </p:to>
                                        </p:set>
                                        <p:anim calcmode="lin" valueType="num" p14:bounceEnd="40000">
                                          <p:cBhvr additive="base">
                                            <p:cTn id="20" dur="10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21" dur="10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14:presetBounceEnd="40000">
                                      <p:stCondLst>
                                        <p:cond delay="800"/>
                                      </p:stCondLst>
                                      <p:childTnLst>
                                        <p:set>
                                          <p:cBhvr>
                                            <p:cTn id="23" dur="1" fill="hold">
                                              <p:stCondLst>
                                                <p:cond delay="0"/>
                                              </p:stCondLst>
                                            </p:cTn>
                                            <p:tgtEl>
                                              <p:spTgt spid="14"/>
                                            </p:tgtEl>
                                            <p:attrNameLst>
                                              <p:attrName>style.visibility</p:attrName>
                                            </p:attrNameLst>
                                          </p:cBhvr>
                                          <p:to>
                                            <p:strVal val="visible"/>
                                          </p:to>
                                        </p:set>
                                        <p:anim calcmode="lin" valueType="num" p14:bounceEnd="40000">
                                          <p:cBhvr additive="base">
                                            <p:cTn id="24" dur="10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5"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decel="100000" fill="hold" grpId="0" nodeType="click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1000" fill="hold"/>
                                            <p:tgtEl>
                                              <p:spTgt spid="71"/>
                                            </p:tgtEl>
                                            <p:attrNameLst>
                                              <p:attrName>ppt_x</p:attrName>
                                            </p:attrNameLst>
                                          </p:cBhvr>
                                          <p:tavLst>
                                            <p:tav tm="0">
                                              <p:val>
                                                <p:strVal val="1+#ppt_w/2"/>
                                              </p:val>
                                            </p:tav>
                                            <p:tav tm="100000">
                                              <p:val>
                                                <p:strVal val="#ppt_x"/>
                                              </p:val>
                                            </p:tav>
                                          </p:tavLst>
                                        </p:anim>
                                        <p:anim calcmode="lin" valueType="num">
                                          <p:cBhvr additive="base">
                                            <p:cTn id="31" dur="10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1000" fill="hold"/>
                                            <p:tgtEl>
                                              <p:spTgt spid="70"/>
                                            </p:tgtEl>
                                            <p:attrNameLst>
                                              <p:attrName>ppt_x</p:attrName>
                                            </p:attrNameLst>
                                          </p:cBhvr>
                                          <p:tavLst>
                                            <p:tav tm="0">
                                              <p:val>
                                                <p:strVal val="1+#ppt_w/2"/>
                                              </p:val>
                                            </p:tav>
                                            <p:tav tm="100000">
                                              <p:val>
                                                <p:strVal val="#ppt_x"/>
                                              </p:val>
                                            </p:tav>
                                          </p:tavLst>
                                        </p:anim>
                                        <p:anim calcmode="lin" valueType="num">
                                          <p:cBhvr additive="base">
                                            <p:cTn id="8" dur="1000" fill="hold"/>
                                            <p:tgtEl>
                                              <p:spTgt spid="7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2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ppt_x"/>
                                              </p:val>
                                            </p:tav>
                                            <p:tav tm="100000">
                                              <p:val>
                                                <p:strVal val="#ppt_x"/>
                                              </p:val>
                                            </p:tav>
                                          </p:tavLst>
                                        </p:anim>
                                        <p:anim calcmode="lin" valueType="num">
                                          <p:cBhvr additive="base">
                                            <p:cTn id="17" dur="10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4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ppt_x"/>
                                              </p:val>
                                            </p:tav>
                                            <p:tav tm="100000">
                                              <p:val>
                                                <p:strVal val="#ppt_x"/>
                                              </p:val>
                                            </p:tav>
                                          </p:tavLst>
                                        </p:anim>
                                        <p:anim calcmode="lin" valueType="num">
                                          <p:cBhvr additive="base">
                                            <p:cTn id="21" dur="10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8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ppt_x"/>
                                              </p:val>
                                            </p:tav>
                                            <p:tav tm="100000">
                                              <p:val>
                                                <p:strVal val="#ppt_x"/>
                                              </p:val>
                                            </p:tav>
                                          </p:tavLst>
                                        </p:anim>
                                        <p:anim calcmode="lin" valueType="num">
                                          <p:cBhvr additive="base">
                                            <p:cTn id="25"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decel="100000" fill="hold" grpId="0" nodeType="click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1000" fill="hold"/>
                                            <p:tgtEl>
                                              <p:spTgt spid="71"/>
                                            </p:tgtEl>
                                            <p:attrNameLst>
                                              <p:attrName>ppt_x</p:attrName>
                                            </p:attrNameLst>
                                          </p:cBhvr>
                                          <p:tavLst>
                                            <p:tav tm="0">
                                              <p:val>
                                                <p:strVal val="1+#ppt_w/2"/>
                                              </p:val>
                                            </p:tav>
                                            <p:tav tm="100000">
                                              <p:val>
                                                <p:strVal val="#ppt_x"/>
                                              </p:val>
                                            </p:tav>
                                          </p:tavLst>
                                        </p:anim>
                                        <p:anim calcmode="lin" valueType="num">
                                          <p:cBhvr additive="base">
                                            <p:cTn id="31" dur="10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5613" y="382588"/>
            <a:ext cx="8686800" cy="512762"/>
          </a:xfrm>
        </p:spPr>
        <p:txBody>
          <a:bodyPr/>
          <a:lstStyle/>
          <a:p>
            <a:r>
              <a:rPr lang="en-GB" altLang="en-US" sz="2400" b="1" dirty="0" err="1">
                <a:latin typeface="Calibri" pitchFamily="34" charset="0"/>
                <a:ea typeface="Calibri" pitchFamily="34" charset="0"/>
                <a:cs typeface="Calibri" pitchFamily="34" charset="0"/>
              </a:rPr>
              <a:t>Các</a:t>
            </a:r>
            <a:r>
              <a:rPr lang="en-GB" altLang="en-US" sz="2400" b="1" dirty="0">
                <a:latin typeface="Calibri" pitchFamily="34" charset="0"/>
                <a:ea typeface="Calibri" pitchFamily="34" charset="0"/>
                <a:cs typeface="Calibri" pitchFamily="34" charset="0"/>
              </a:rPr>
              <a:t> </a:t>
            </a:r>
            <a:r>
              <a:rPr lang="en-GB" altLang="en-US" sz="2400" b="1" dirty="0" err="1">
                <a:latin typeface="Calibri" pitchFamily="34" charset="0"/>
                <a:ea typeface="Calibri" pitchFamily="34" charset="0"/>
                <a:cs typeface="Calibri" pitchFamily="34" charset="0"/>
              </a:rPr>
              <a:t>lý</a:t>
            </a:r>
            <a:r>
              <a:rPr lang="en-GB" altLang="en-US" sz="2400" b="1" dirty="0">
                <a:latin typeface="Calibri" pitchFamily="34" charset="0"/>
                <a:ea typeface="Calibri" pitchFamily="34" charset="0"/>
                <a:cs typeface="Calibri" pitchFamily="34" charset="0"/>
              </a:rPr>
              <a:t> do </a:t>
            </a:r>
            <a:r>
              <a:rPr lang="en-GB" altLang="en-US" sz="2400" b="1" dirty="0" err="1">
                <a:latin typeface="Calibri" pitchFamily="34" charset="0"/>
                <a:ea typeface="Calibri" pitchFamily="34" charset="0"/>
                <a:cs typeface="Calibri" pitchFamily="34" charset="0"/>
              </a:rPr>
              <a:t>từ</a:t>
            </a:r>
            <a:r>
              <a:rPr lang="en-GB" altLang="en-US" sz="2400" b="1" dirty="0">
                <a:latin typeface="Calibri" pitchFamily="34" charset="0"/>
                <a:ea typeface="Calibri" pitchFamily="34" charset="0"/>
                <a:cs typeface="Calibri" pitchFamily="34" charset="0"/>
              </a:rPr>
              <a:t> </a:t>
            </a:r>
            <a:r>
              <a:rPr lang="en-GB" altLang="en-US" sz="2400" b="1" dirty="0" err="1">
                <a:latin typeface="Calibri" pitchFamily="34" charset="0"/>
                <a:ea typeface="Calibri" pitchFamily="34" charset="0"/>
                <a:cs typeface="Calibri" pitchFamily="34" charset="0"/>
              </a:rPr>
              <a:t>chối</a:t>
            </a:r>
            <a:r>
              <a:rPr lang="en-GB" altLang="en-US" sz="2400" b="1" dirty="0">
                <a:latin typeface="Calibri" pitchFamily="34" charset="0"/>
                <a:ea typeface="Calibri" pitchFamily="34" charset="0"/>
                <a:cs typeface="Calibri" pitchFamily="34" charset="0"/>
              </a:rPr>
              <a:t> </a:t>
            </a:r>
            <a:r>
              <a:rPr lang="en-GB" altLang="en-US" sz="2400" b="1" dirty="0" err="1">
                <a:latin typeface="Calibri" pitchFamily="34" charset="0"/>
                <a:ea typeface="Calibri" pitchFamily="34" charset="0"/>
                <a:cs typeface="Calibri" pitchFamily="34" charset="0"/>
              </a:rPr>
              <a:t>bồi</a:t>
            </a:r>
            <a:r>
              <a:rPr lang="en-GB" altLang="en-US" sz="2400" b="1" dirty="0">
                <a:latin typeface="Calibri" pitchFamily="34" charset="0"/>
                <a:ea typeface="Calibri" pitchFamily="34" charset="0"/>
                <a:cs typeface="Calibri" pitchFamily="34" charset="0"/>
              </a:rPr>
              <a:t> </a:t>
            </a:r>
            <a:r>
              <a:rPr lang="en-GB" altLang="en-US" sz="2400" b="1" dirty="0" err="1">
                <a:latin typeface="Calibri" pitchFamily="34" charset="0"/>
                <a:ea typeface="Calibri" pitchFamily="34" charset="0"/>
                <a:cs typeface="Calibri" pitchFamily="34" charset="0"/>
              </a:rPr>
              <a:t>thường</a:t>
            </a:r>
            <a:r>
              <a:rPr lang="en-GB" altLang="en-US" sz="2400" b="1" dirty="0">
                <a:latin typeface="Calibri" pitchFamily="34" charset="0"/>
                <a:ea typeface="Calibri" pitchFamily="34" charset="0"/>
                <a:cs typeface="Calibri" pitchFamily="34" charset="0"/>
              </a:rPr>
              <a:t> hay </a:t>
            </a:r>
            <a:r>
              <a:rPr lang="en-GB" altLang="en-US" sz="2400" b="1" dirty="0" err="1">
                <a:latin typeface="Calibri" pitchFamily="34" charset="0"/>
                <a:ea typeface="Calibri" pitchFamily="34" charset="0"/>
                <a:cs typeface="Calibri" pitchFamily="34" charset="0"/>
              </a:rPr>
              <a:t>gặp</a:t>
            </a:r>
            <a:endParaRPr lang="en-GB" altLang="en-US" sz="2000" i="1" dirty="0">
              <a:solidFill>
                <a:srgbClr val="0070C0"/>
              </a:solidFill>
              <a:latin typeface="Calibri" pitchFamily="34" charset="0"/>
              <a:ea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pPr>
              <a:defRPr/>
            </a:pPr>
            <a:fld id="{3BC044AF-2D29-40A0-A501-2B199AFB41BA}" type="slidenum">
              <a:rPr lang="en-GB" smtClean="0"/>
              <a:pPr>
                <a:defRPr/>
              </a:pPr>
              <a:t>29</a:t>
            </a:fld>
            <a:endParaRPr lang="en-GB"/>
          </a:p>
        </p:txBody>
      </p:sp>
      <p:sp>
        <p:nvSpPr>
          <p:cNvPr id="61445" name="Content Placeholder 2"/>
          <p:cNvSpPr>
            <a:spLocks noGrp="1"/>
          </p:cNvSpPr>
          <p:nvPr>
            <p:ph idx="1"/>
          </p:nvPr>
        </p:nvSpPr>
        <p:spPr>
          <a:xfrm>
            <a:off x="469900" y="995998"/>
            <a:ext cx="8686800" cy="4987925"/>
          </a:xfrm>
        </p:spPr>
        <p:txBody>
          <a:bodyPr/>
          <a:lstStyle/>
          <a:p>
            <a:r>
              <a:rPr lang="en-GB" altLang="en-US" sz="1600" dirty="0">
                <a:latin typeface="Calibri" pitchFamily="34" charset="0"/>
              </a:rPr>
              <a:t>Chi </a:t>
            </a:r>
            <a:r>
              <a:rPr lang="en-GB" altLang="en-US" sz="1600" dirty="0" err="1">
                <a:latin typeface="Calibri" pitchFamily="34" charset="0"/>
              </a:rPr>
              <a:t>phí</a:t>
            </a:r>
            <a:r>
              <a:rPr lang="en-GB" altLang="en-US" sz="1600" dirty="0">
                <a:latin typeface="Calibri" pitchFamily="34" charset="0"/>
              </a:rPr>
              <a:t> </a:t>
            </a:r>
            <a:r>
              <a:rPr lang="en-GB" altLang="en-US" sz="1600" dirty="0" err="1">
                <a:latin typeface="Calibri" pitchFamily="34" charset="0"/>
              </a:rPr>
              <a:t>theo</a:t>
            </a:r>
            <a:r>
              <a:rPr lang="en-GB" altLang="en-US" sz="1600" dirty="0">
                <a:latin typeface="Calibri" pitchFamily="34" charset="0"/>
              </a:rPr>
              <a:t> </a:t>
            </a:r>
            <a:r>
              <a:rPr lang="en-GB" altLang="en-US" sz="1600" dirty="0" err="1">
                <a:latin typeface="Calibri" pitchFamily="34" charset="0"/>
              </a:rPr>
              <a:t>yêu</a:t>
            </a:r>
            <a:r>
              <a:rPr lang="en-GB" altLang="en-US" sz="1600" dirty="0">
                <a:latin typeface="Calibri" pitchFamily="34" charset="0"/>
              </a:rPr>
              <a:t> </a:t>
            </a:r>
            <a:r>
              <a:rPr lang="en-GB" altLang="en-US" sz="1600" dirty="0" err="1">
                <a:latin typeface="Calibri" pitchFamily="34" charset="0"/>
              </a:rPr>
              <a:t>cầu</a:t>
            </a:r>
            <a:r>
              <a:rPr lang="en-GB" altLang="en-US" sz="1600" dirty="0">
                <a:latin typeface="Calibri" pitchFamily="34" charset="0"/>
              </a:rPr>
              <a:t> </a:t>
            </a:r>
            <a:r>
              <a:rPr lang="en-GB" altLang="en-US" sz="1600" dirty="0" err="1">
                <a:latin typeface="Calibri" pitchFamily="34" charset="0"/>
              </a:rPr>
              <a:t>của</a:t>
            </a:r>
            <a:r>
              <a:rPr lang="en-GB" altLang="en-US" sz="1600" dirty="0">
                <a:latin typeface="Calibri" pitchFamily="34" charset="0"/>
              </a:rPr>
              <a:t> </a:t>
            </a:r>
            <a:r>
              <a:rPr lang="en-GB" altLang="en-US" sz="1600" dirty="0" err="1">
                <a:latin typeface="Calibri" pitchFamily="34" charset="0"/>
              </a:rPr>
              <a:t>người</a:t>
            </a:r>
            <a:r>
              <a:rPr lang="en-GB" altLang="en-US" sz="1600" dirty="0">
                <a:latin typeface="Calibri" pitchFamily="34" charset="0"/>
              </a:rPr>
              <a:t> </a:t>
            </a:r>
            <a:r>
              <a:rPr lang="en-GB" altLang="en-US" sz="1600" dirty="0" err="1">
                <a:latin typeface="Calibri" pitchFamily="34" charset="0"/>
              </a:rPr>
              <a:t>được</a:t>
            </a:r>
            <a:r>
              <a:rPr lang="en-GB" altLang="en-US" sz="1600" dirty="0">
                <a:latin typeface="Calibri" pitchFamily="34" charset="0"/>
              </a:rPr>
              <a:t> </a:t>
            </a:r>
            <a:r>
              <a:rPr lang="en-GB" altLang="en-US" sz="1600" dirty="0" err="1">
                <a:latin typeface="Calibri" pitchFamily="34" charset="0"/>
              </a:rPr>
              <a:t>bảo</a:t>
            </a:r>
            <a:r>
              <a:rPr lang="en-GB" altLang="en-US" sz="1600" dirty="0">
                <a:latin typeface="Calibri" pitchFamily="34" charset="0"/>
              </a:rPr>
              <a:t> </a:t>
            </a:r>
            <a:r>
              <a:rPr lang="en-GB" altLang="en-US" sz="1600" dirty="0" err="1">
                <a:latin typeface="Calibri" pitchFamily="34" charset="0"/>
              </a:rPr>
              <a:t>hiểm</a:t>
            </a:r>
            <a:endParaRPr lang="en-US" altLang="en-US" sz="1600" dirty="0">
              <a:latin typeface="Calibri" pitchFamily="34" charset="0"/>
            </a:endParaRPr>
          </a:p>
          <a:p>
            <a:r>
              <a:rPr lang="en-GB" altLang="en-US" sz="1600" dirty="0" err="1">
                <a:latin typeface="Calibri" pitchFamily="34" charset="0"/>
              </a:rPr>
              <a:t>Điều</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các</a:t>
            </a:r>
            <a:r>
              <a:rPr lang="en-GB" altLang="en-US" sz="1600" dirty="0">
                <a:latin typeface="Calibri" pitchFamily="34" charset="0"/>
              </a:rPr>
              <a:t> </a:t>
            </a:r>
            <a:r>
              <a:rPr lang="en-GB" altLang="en-US" sz="1600" dirty="0" err="1">
                <a:latin typeface="Calibri" pitchFamily="34" charset="0"/>
              </a:rPr>
              <a:t>bệnh</a:t>
            </a:r>
            <a:r>
              <a:rPr lang="en-GB" altLang="en-US" sz="1600" dirty="0">
                <a:latin typeface="Calibri" pitchFamily="34" charset="0"/>
              </a:rPr>
              <a:t> </a:t>
            </a:r>
            <a:r>
              <a:rPr lang="en-GB" altLang="en-US" sz="1600" dirty="0" err="1">
                <a:latin typeface="Calibri" pitchFamily="34" charset="0"/>
              </a:rPr>
              <a:t>lý</a:t>
            </a:r>
            <a:r>
              <a:rPr lang="en-GB" altLang="en-US" sz="1600" dirty="0">
                <a:latin typeface="Calibri" pitchFamily="34" charset="0"/>
              </a:rPr>
              <a:t> </a:t>
            </a:r>
            <a:r>
              <a:rPr lang="en-GB" altLang="en-US" sz="1600" dirty="0" err="1">
                <a:latin typeface="Calibri" pitchFamily="34" charset="0"/>
              </a:rPr>
              <a:t>thuộc</a:t>
            </a:r>
            <a:r>
              <a:rPr lang="en-GB" altLang="en-US" sz="1600" dirty="0">
                <a:latin typeface="Calibri" pitchFamily="34" charset="0"/>
              </a:rPr>
              <a:t> </a:t>
            </a:r>
            <a:r>
              <a:rPr lang="en-GB" altLang="en-US" sz="1600" dirty="0" err="1">
                <a:latin typeface="Calibri" pitchFamily="34" charset="0"/>
              </a:rPr>
              <a:t>nhóm</a:t>
            </a:r>
            <a:r>
              <a:rPr lang="en-GB" altLang="en-US" sz="1600" dirty="0">
                <a:latin typeface="Calibri" pitchFamily="34" charset="0"/>
              </a:rPr>
              <a:t> </a:t>
            </a:r>
            <a:r>
              <a:rPr lang="en-GB" altLang="en-US" sz="1600" dirty="0" err="1">
                <a:latin typeface="Calibri" pitchFamily="34" charset="0"/>
              </a:rPr>
              <a:t>tâm</a:t>
            </a:r>
            <a:r>
              <a:rPr lang="en-GB" altLang="en-US" sz="1600" dirty="0">
                <a:latin typeface="Calibri" pitchFamily="34" charset="0"/>
              </a:rPr>
              <a:t> </a:t>
            </a:r>
            <a:r>
              <a:rPr lang="en-GB" altLang="en-US" sz="1600" dirty="0" err="1">
                <a:latin typeface="Calibri" pitchFamily="34" charset="0"/>
              </a:rPr>
              <a:t>thần</a:t>
            </a:r>
            <a:r>
              <a:rPr lang="en-GB" altLang="en-US" sz="1600" dirty="0">
                <a:latin typeface="Calibri" pitchFamily="34" charset="0"/>
              </a:rPr>
              <a:t> </a:t>
            </a:r>
            <a:r>
              <a:rPr lang="en-GB" altLang="en-US" sz="1600" dirty="0" err="1">
                <a:latin typeface="Calibri" pitchFamily="34" charset="0"/>
              </a:rPr>
              <a:t>như</a:t>
            </a:r>
            <a:r>
              <a:rPr lang="en-GB" altLang="en-US" sz="1600" dirty="0">
                <a:latin typeface="Calibri" pitchFamily="34" charset="0"/>
              </a:rPr>
              <a:t>: stress, </a:t>
            </a:r>
            <a:r>
              <a:rPr lang="en-GB" altLang="en-US" sz="1600" dirty="0" err="1">
                <a:latin typeface="Calibri" pitchFamily="34" charset="0"/>
              </a:rPr>
              <a:t>mất</a:t>
            </a:r>
            <a:r>
              <a:rPr lang="en-GB" altLang="en-US" sz="1600" dirty="0">
                <a:latin typeface="Calibri" pitchFamily="34" charset="0"/>
              </a:rPr>
              <a:t> </a:t>
            </a:r>
            <a:r>
              <a:rPr lang="en-GB" altLang="en-US" sz="1600" dirty="0" err="1">
                <a:latin typeface="Calibri" pitchFamily="34" charset="0"/>
              </a:rPr>
              <a:t>ngủ</a:t>
            </a:r>
            <a:r>
              <a:rPr lang="en-GB" altLang="en-US" sz="1600" dirty="0">
                <a:latin typeface="Calibri" pitchFamily="34" charset="0"/>
              </a:rPr>
              <a:t>, </a:t>
            </a:r>
            <a:r>
              <a:rPr lang="en-GB" altLang="en-US" sz="1600" dirty="0" err="1">
                <a:latin typeface="Calibri" pitchFamily="34" charset="0"/>
              </a:rPr>
              <a:t>suy</a:t>
            </a:r>
            <a:r>
              <a:rPr lang="en-GB" altLang="en-US" sz="1600" dirty="0">
                <a:latin typeface="Calibri" pitchFamily="34" charset="0"/>
              </a:rPr>
              <a:t> </a:t>
            </a:r>
            <a:r>
              <a:rPr lang="en-GB" altLang="en-US" sz="1600" dirty="0" err="1">
                <a:latin typeface="Calibri" pitchFamily="34" charset="0"/>
              </a:rPr>
              <a:t>nhược</a:t>
            </a:r>
            <a:r>
              <a:rPr lang="en-GB" altLang="en-US" sz="1600" dirty="0">
                <a:latin typeface="Calibri" pitchFamily="34" charset="0"/>
              </a:rPr>
              <a:t> </a:t>
            </a:r>
            <a:r>
              <a:rPr lang="en-GB" altLang="en-US" sz="1600" dirty="0" err="1">
                <a:latin typeface="Calibri" pitchFamily="34" charset="0"/>
              </a:rPr>
              <a:t>cơ</a:t>
            </a:r>
            <a:r>
              <a:rPr lang="en-GB" altLang="en-US" sz="1600" dirty="0">
                <a:latin typeface="Calibri" pitchFamily="34" charset="0"/>
              </a:rPr>
              <a:t> </a:t>
            </a:r>
            <a:r>
              <a:rPr lang="en-GB" altLang="en-US" sz="1600" dirty="0" err="1">
                <a:latin typeface="Calibri" pitchFamily="34" charset="0"/>
              </a:rPr>
              <a:t>thể</a:t>
            </a:r>
            <a:r>
              <a:rPr lang="en-GB" altLang="en-US" sz="1600" dirty="0">
                <a:latin typeface="Calibri" pitchFamily="34" charset="0"/>
              </a:rPr>
              <a:t>, </a:t>
            </a:r>
            <a:r>
              <a:rPr lang="en-GB" altLang="en-US" sz="1600" dirty="0" err="1">
                <a:latin typeface="Calibri" pitchFamily="34" charset="0"/>
              </a:rPr>
              <a:t>rối</a:t>
            </a:r>
            <a:r>
              <a:rPr lang="en-GB" altLang="en-US" sz="1600" dirty="0">
                <a:latin typeface="Calibri" pitchFamily="34" charset="0"/>
              </a:rPr>
              <a:t> </a:t>
            </a:r>
            <a:r>
              <a:rPr lang="en-GB" altLang="en-US" sz="1600" dirty="0" err="1">
                <a:latin typeface="Calibri" pitchFamily="34" charset="0"/>
              </a:rPr>
              <a:t>loạn</a:t>
            </a:r>
            <a:r>
              <a:rPr lang="en-GB" altLang="en-US" sz="1600" dirty="0">
                <a:latin typeface="Calibri" pitchFamily="34" charset="0"/>
              </a:rPr>
              <a:t> lo </a:t>
            </a:r>
            <a:r>
              <a:rPr lang="en-GB" altLang="en-US" sz="1600" dirty="0" err="1">
                <a:latin typeface="Calibri" pitchFamily="34" charset="0"/>
              </a:rPr>
              <a:t>âu</a:t>
            </a:r>
            <a:r>
              <a:rPr lang="en-GB" altLang="en-US" sz="1600" dirty="0">
                <a:latin typeface="Calibri" pitchFamily="34" charset="0"/>
              </a:rPr>
              <a:t>, </a:t>
            </a:r>
            <a:r>
              <a:rPr lang="en-GB" altLang="en-US" sz="1600" dirty="0" err="1">
                <a:latin typeface="Calibri" pitchFamily="34" charset="0"/>
              </a:rPr>
              <a:t>biếng</a:t>
            </a:r>
            <a:r>
              <a:rPr lang="en-GB" altLang="en-US" sz="1600" dirty="0">
                <a:latin typeface="Calibri" pitchFamily="34" charset="0"/>
              </a:rPr>
              <a:t> </a:t>
            </a:r>
            <a:r>
              <a:rPr lang="en-GB" altLang="en-US" sz="1600" dirty="0" err="1">
                <a:latin typeface="Calibri" pitchFamily="34" charset="0"/>
              </a:rPr>
              <a:t>ăn</a:t>
            </a:r>
            <a:r>
              <a:rPr lang="en-GB" altLang="en-US" sz="1600" dirty="0">
                <a:latin typeface="Calibri" pitchFamily="34" charset="0"/>
              </a:rPr>
              <a:t>…</a:t>
            </a:r>
            <a:endParaRPr lang="en-US" altLang="en-US" sz="1600" dirty="0">
              <a:latin typeface="Calibri" pitchFamily="34" charset="0"/>
            </a:endParaRPr>
          </a:p>
          <a:p>
            <a:r>
              <a:rPr lang="en-GB" altLang="en-US" sz="1600" dirty="0" err="1">
                <a:latin typeface="Calibri" pitchFamily="34" charset="0"/>
              </a:rPr>
              <a:t>Điều</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thoái</a:t>
            </a:r>
            <a:r>
              <a:rPr lang="en-GB" altLang="en-US" sz="1600" dirty="0">
                <a:latin typeface="Calibri" pitchFamily="34" charset="0"/>
              </a:rPr>
              <a:t> </a:t>
            </a:r>
            <a:r>
              <a:rPr lang="en-GB" altLang="en-US" sz="1600" dirty="0" err="1">
                <a:latin typeface="Calibri" pitchFamily="34" charset="0"/>
              </a:rPr>
              <a:t>hóa</a:t>
            </a:r>
            <a:r>
              <a:rPr lang="en-GB" altLang="en-US" sz="1600" dirty="0">
                <a:latin typeface="Calibri" pitchFamily="34" charset="0"/>
              </a:rPr>
              <a:t> </a:t>
            </a:r>
            <a:r>
              <a:rPr lang="en-GB" altLang="en-US" sz="1600" dirty="0" err="1">
                <a:latin typeface="Calibri" pitchFamily="34" charset="0"/>
              </a:rPr>
              <a:t>tự</a:t>
            </a:r>
            <a:r>
              <a:rPr lang="en-GB" altLang="en-US" sz="1600" dirty="0">
                <a:latin typeface="Calibri" pitchFamily="34" charset="0"/>
              </a:rPr>
              <a:t> </a:t>
            </a:r>
            <a:r>
              <a:rPr lang="en-GB" altLang="en-US" sz="1600" dirty="0" err="1">
                <a:latin typeface="Calibri" pitchFamily="34" charset="0"/>
              </a:rPr>
              <a:t>nhiên</a:t>
            </a:r>
            <a:r>
              <a:rPr lang="en-GB" altLang="en-US" sz="1600" dirty="0">
                <a:latin typeface="Calibri" pitchFamily="34" charset="0"/>
              </a:rPr>
              <a:t> </a:t>
            </a:r>
            <a:r>
              <a:rPr lang="en-GB" altLang="en-US" sz="1600" dirty="0" err="1">
                <a:latin typeface="Calibri" pitchFamily="34" charset="0"/>
              </a:rPr>
              <a:t>của</a:t>
            </a:r>
            <a:r>
              <a:rPr lang="en-GB" altLang="en-US" sz="1600" dirty="0">
                <a:latin typeface="Calibri" pitchFamily="34" charset="0"/>
              </a:rPr>
              <a:t> </a:t>
            </a:r>
            <a:r>
              <a:rPr lang="en-GB" altLang="en-US" sz="1600" dirty="0" err="1">
                <a:latin typeface="Calibri" pitchFamily="34" charset="0"/>
              </a:rPr>
              <a:t>mắt</a:t>
            </a:r>
            <a:r>
              <a:rPr lang="en-GB" altLang="en-US" sz="1600" dirty="0">
                <a:latin typeface="Calibri" pitchFamily="34" charset="0"/>
              </a:rPr>
              <a:t>: </a:t>
            </a:r>
            <a:r>
              <a:rPr lang="en-GB" altLang="en-US" sz="1600" dirty="0" err="1">
                <a:latin typeface="Calibri" pitchFamily="34" charset="0"/>
              </a:rPr>
              <a:t>ví</a:t>
            </a:r>
            <a:r>
              <a:rPr lang="en-GB" altLang="en-US" sz="1600" dirty="0">
                <a:latin typeface="Calibri" pitchFamily="34" charset="0"/>
              </a:rPr>
              <a:t> </a:t>
            </a:r>
            <a:r>
              <a:rPr lang="en-GB" altLang="en-US" sz="1600" dirty="0" err="1">
                <a:latin typeface="Calibri" pitchFamily="34" charset="0"/>
              </a:rPr>
              <a:t>dụ</a:t>
            </a:r>
            <a:r>
              <a:rPr lang="en-GB" altLang="en-US" sz="1600" dirty="0">
                <a:latin typeface="Calibri" pitchFamily="34" charset="0"/>
              </a:rPr>
              <a:t> </a:t>
            </a:r>
            <a:r>
              <a:rPr lang="en-GB" altLang="en-US" sz="1600" dirty="0" err="1">
                <a:latin typeface="Calibri" pitchFamily="34" charset="0"/>
              </a:rPr>
              <a:t>đục</a:t>
            </a:r>
            <a:r>
              <a:rPr lang="en-GB" altLang="en-US" sz="1600" dirty="0">
                <a:latin typeface="Calibri" pitchFamily="34" charset="0"/>
              </a:rPr>
              <a:t> </a:t>
            </a:r>
            <a:r>
              <a:rPr lang="en-GB" altLang="en-US" sz="1600" dirty="0" err="1">
                <a:latin typeface="Calibri" pitchFamily="34" charset="0"/>
              </a:rPr>
              <a:t>thủy</a:t>
            </a:r>
            <a:r>
              <a:rPr lang="en-GB" altLang="en-US" sz="1600" dirty="0">
                <a:latin typeface="Calibri" pitchFamily="34" charset="0"/>
              </a:rPr>
              <a:t> </a:t>
            </a:r>
            <a:r>
              <a:rPr lang="en-GB" altLang="en-US" sz="1600" dirty="0" err="1">
                <a:latin typeface="Calibri" pitchFamily="34" charset="0"/>
              </a:rPr>
              <a:t>tinh</a:t>
            </a:r>
            <a:r>
              <a:rPr lang="en-GB" altLang="en-US" sz="1600" dirty="0">
                <a:latin typeface="Calibri" pitchFamily="34" charset="0"/>
              </a:rPr>
              <a:t> </a:t>
            </a:r>
            <a:r>
              <a:rPr lang="en-GB" altLang="en-US" sz="1600" dirty="0" err="1">
                <a:latin typeface="Calibri" pitchFamily="34" charset="0"/>
              </a:rPr>
              <a:t>thể</a:t>
            </a:r>
            <a:r>
              <a:rPr lang="en-GB" altLang="en-US" sz="1600" dirty="0">
                <a:latin typeface="Calibri" pitchFamily="34" charset="0"/>
              </a:rPr>
              <a:t> do </a:t>
            </a:r>
            <a:r>
              <a:rPr lang="en-GB" altLang="en-US" sz="1600" dirty="0" err="1">
                <a:latin typeface="Calibri" pitchFamily="34" charset="0"/>
              </a:rPr>
              <a:t>già</a:t>
            </a:r>
            <a:r>
              <a:rPr lang="en-GB" altLang="en-US" sz="1600" dirty="0">
                <a:latin typeface="Calibri" pitchFamily="34" charset="0"/>
              </a:rPr>
              <a:t>, </a:t>
            </a:r>
            <a:r>
              <a:rPr lang="en-GB" altLang="en-US" sz="1600" dirty="0" err="1">
                <a:latin typeface="Calibri" pitchFamily="34" charset="0"/>
              </a:rPr>
              <a:t>cận</a:t>
            </a:r>
            <a:r>
              <a:rPr lang="en-GB" altLang="en-US" sz="1600" dirty="0">
                <a:latin typeface="Calibri" pitchFamily="34" charset="0"/>
              </a:rPr>
              <a:t> thị, </a:t>
            </a:r>
            <a:r>
              <a:rPr lang="en-GB" altLang="en-US" sz="1600" dirty="0" err="1">
                <a:latin typeface="Calibri" pitchFamily="34" charset="0"/>
              </a:rPr>
              <a:t>viễn</a:t>
            </a:r>
            <a:r>
              <a:rPr lang="en-GB" altLang="en-US" sz="1600" dirty="0">
                <a:latin typeface="Calibri" pitchFamily="34" charset="0"/>
              </a:rPr>
              <a:t> thị</a:t>
            </a:r>
            <a:endParaRPr lang="en-US" altLang="en-US" sz="1600" dirty="0">
              <a:latin typeface="Calibri" pitchFamily="34" charset="0"/>
            </a:endParaRPr>
          </a:p>
          <a:p>
            <a:r>
              <a:rPr lang="en-GB" altLang="en-US" sz="1600" dirty="0" err="1">
                <a:latin typeface="Calibri" pitchFamily="34" charset="0"/>
              </a:rPr>
              <a:t>Nơi</a:t>
            </a:r>
            <a:r>
              <a:rPr lang="en-GB" altLang="en-US" sz="1600" dirty="0">
                <a:latin typeface="Calibri" pitchFamily="34" charset="0"/>
              </a:rPr>
              <a:t> </a:t>
            </a:r>
            <a:r>
              <a:rPr lang="en-GB" altLang="en-US" sz="1600" dirty="0" err="1">
                <a:latin typeface="Calibri" pitchFamily="34" charset="0"/>
              </a:rPr>
              <a:t>điều</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răng</a:t>
            </a:r>
            <a:r>
              <a:rPr lang="en-GB" altLang="en-US" sz="1600" dirty="0">
                <a:latin typeface="Calibri" pitchFamily="34" charset="0"/>
              </a:rPr>
              <a:t> </a:t>
            </a:r>
            <a:r>
              <a:rPr lang="en-GB" altLang="en-US" sz="1600" dirty="0" err="1">
                <a:latin typeface="Calibri" pitchFamily="34" charset="0"/>
              </a:rPr>
              <a:t>không</a:t>
            </a:r>
            <a:r>
              <a:rPr lang="en-GB" altLang="en-US" sz="1600" dirty="0">
                <a:latin typeface="Calibri" pitchFamily="34" charset="0"/>
              </a:rPr>
              <a:t> </a:t>
            </a:r>
            <a:r>
              <a:rPr lang="en-GB" altLang="en-US" sz="1600" dirty="0" err="1">
                <a:latin typeface="Calibri" pitchFamily="34" charset="0"/>
              </a:rPr>
              <a:t>thuộc</a:t>
            </a:r>
            <a:r>
              <a:rPr lang="en-GB" altLang="en-US" sz="1600" dirty="0">
                <a:latin typeface="Calibri" pitchFamily="34" charset="0"/>
              </a:rPr>
              <a:t> qui </a:t>
            </a:r>
            <a:r>
              <a:rPr lang="en-GB" altLang="en-US" sz="1600" dirty="0" err="1">
                <a:latin typeface="Calibri" pitchFamily="34" charset="0"/>
              </a:rPr>
              <a:t>định</a:t>
            </a:r>
            <a:r>
              <a:rPr lang="en-GB" altLang="en-US" sz="1600" dirty="0">
                <a:latin typeface="Calibri" pitchFamily="34" charset="0"/>
              </a:rPr>
              <a:t> </a:t>
            </a:r>
            <a:r>
              <a:rPr lang="en-GB" altLang="en-US" sz="1600" dirty="0" err="1">
                <a:latin typeface="Calibri" pitchFamily="34" charset="0"/>
              </a:rPr>
              <a:t>của</a:t>
            </a:r>
            <a:r>
              <a:rPr lang="en-GB" altLang="en-US" sz="1600" dirty="0">
                <a:latin typeface="Calibri" pitchFamily="34" charset="0"/>
              </a:rPr>
              <a:t> </a:t>
            </a:r>
            <a:r>
              <a:rPr lang="en-GB" altLang="en-US" sz="1600" dirty="0" err="1">
                <a:latin typeface="Calibri" pitchFamily="34" charset="0"/>
              </a:rPr>
              <a:t>hợp</a:t>
            </a:r>
            <a:r>
              <a:rPr lang="en-GB" altLang="en-US" sz="1600" dirty="0">
                <a:latin typeface="Calibri" pitchFamily="34" charset="0"/>
              </a:rPr>
              <a:t> </a:t>
            </a:r>
            <a:r>
              <a:rPr lang="en-GB" altLang="en-US" sz="1600" dirty="0" err="1">
                <a:latin typeface="Calibri" pitchFamily="34" charset="0"/>
              </a:rPr>
              <a:t>đồng</a:t>
            </a:r>
            <a:r>
              <a:rPr lang="en-GB" altLang="en-US" sz="1600" dirty="0">
                <a:latin typeface="Calibri" pitchFamily="34" charset="0"/>
              </a:rPr>
              <a:t> </a:t>
            </a:r>
            <a:r>
              <a:rPr lang="en-GB" altLang="en-US" sz="1600" dirty="0" err="1">
                <a:latin typeface="Calibri" pitchFamily="34" charset="0"/>
              </a:rPr>
              <a:t>bảo</a:t>
            </a:r>
            <a:r>
              <a:rPr lang="en-GB" altLang="en-US" sz="1600" dirty="0">
                <a:latin typeface="Calibri" pitchFamily="34" charset="0"/>
              </a:rPr>
              <a:t> </a:t>
            </a:r>
            <a:r>
              <a:rPr lang="en-GB" altLang="en-US" sz="1600" dirty="0" err="1">
                <a:latin typeface="Calibri" pitchFamily="34" charset="0"/>
              </a:rPr>
              <a:t>hiểm</a:t>
            </a:r>
            <a:r>
              <a:rPr lang="en-GB" altLang="en-US" sz="1600" dirty="0">
                <a:latin typeface="Calibri" pitchFamily="34" charset="0"/>
              </a:rPr>
              <a:t>.</a:t>
            </a:r>
            <a:endParaRPr lang="en-US" altLang="en-US" sz="1600" dirty="0">
              <a:latin typeface="Calibri" pitchFamily="34" charset="0"/>
            </a:endParaRPr>
          </a:p>
          <a:p>
            <a:r>
              <a:rPr lang="en-GB" altLang="en-US" sz="1600" dirty="0">
                <a:latin typeface="Calibri" pitchFamily="34" charset="0"/>
              </a:rPr>
              <a:t>Chi </a:t>
            </a:r>
            <a:r>
              <a:rPr lang="en-GB" altLang="en-US" sz="1600" dirty="0" err="1">
                <a:latin typeface="Calibri" pitchFamily="34" charset="0"/>
              </a:rPr>
              <a:t>phí</a:t>
            </a:r>
            <a:r>
              <a:rPr lang="en-GB" altLang="en-US" sz="1600" dirty="0">
                <a:latin typeface="Calibri" pitchFamily="34" charset="0"/>
              </a:rPr>
              <a:t> </a:t>
            </a:r>
            <a:r>
              <a:rPr lang="en-GB" altLang="en-US" sz="1600" dirty="0" err="1">
                <a:latin typeface="Calibri" pitchFamily="34" charset="0"/>
              </a:rPr>
              <a:t>cung</a:t>
            </a:r>
            <a:r>
              <a:rPr lang="en-GB" altLang="en-US" sz="1600" dirty="0">
                <a:latin typeface="Calibri" pitchFamily="34" charset="0"/>
              </a:rPr>
              <a:t> </a:t>
            </a:r>
            <a:r>
              <a:rPr lang="en-GB" altLang="en-US" sz="1600" dirty="0" err="1">
                <a:latin typeface="Calibri" pitchFamily="34" charset="0"/>
              </a:rPr>
              <a:t>cấp</a:t>
            </a:r>
            <a:r>
              <a:rPr lang="en-GB" altLang="en-US" sz="1600" dirty="0">
                <a:latin typeface="Calibri" pitchFamily="34" charset="0"/>
              </a:rPr>
              <a:t>, </a:t>
            </a:r>
            <a:r>
              <a:rPr lang="en-GB" altLang="en-US" sz="1600" dirty="0" err="1">
                <a:latin typeface="Calibri" pitchFamily="34" charset="0"/>
              </a:rPr>
              <a:t>bảo</a:t>
            </a:r>
            <a:r>
              <a:rPr lang="en-GB" altLang="en-US" sz="1600" dirty="0">
                <a:latin typeface="Calibri" pitchFamily="34" charset="0"/>
              </a:rPr>
              <a:t> </a:t>
            </a:r>
            <a:r>
              <a:rPr lang="en-GB" altLang="en-US" sz="1600" dirty="0" err="1">
                <a:latin typeface="Calibri" pitchFamily="34" charset="0"/>
              </a:rPr>
              <a:t>dưỡng</a:t>
            </a:r>
            <a:r>
              <a:rPr lang="en-GB" altLang="en-US" sz="1600" dirty="0">
                <a:latin typeface="Calibri" pitchFamily="34" charset="0"/>
              </a:rPr>
              <a:t>, </a:t>
            </a:r>
            <a:r>
              <a:rPr lang="en-GB" altLang="en-US" sz="1600" dirty="0" err="1">
                <a:latin typeface="Calibri" pitchFamily="34" charset="0"/>
              </a:rPr>
              <a:t>sửa</a:t>
            </a:r>
            <a:r>
              <a:rPr lang="en-GB" altLang="en-US" sz="1600" dirty="0">
                <a:latin typeface="Calibri" pitchFamily="34" charset="0"/>
              </a:rPr>
              <a:t> </a:t>
            </a:r>
            <a:r>
              <a:rPr lang="en-GB" altLang="en-US" sz="1600" dirty="0" err="1">
                <a:latin typeface="Calibri" pitchFamily="34" charset="0"/>
              </a:rPr>
              <a:t>chữa</a:t>
            </a:r>
            <a:r>
              <a:rPr lang="en-GB" altLang="en-US" sz="1600" dirty="0">
                <a:latin typeface="Calibri" pitchFamily="34" charset="0"/>
              </a:rPr>
              <a:t> hay </a:t>
            </a:r>
            <a:r>
              <a:rPr lang="en-GB" altLang="en-US" sz="1600" dirty="0" err="1">
                <a:latin typeface="Calibri" pitchFamily="34" charset="0"/>
              </a:rPr>
              <a:t>thay</a:t>
            </a:r>
            <a:r>
              <a:rPr lang="en-GB" altLang="en-US" sz="1600" dirty="0">
                <a:latin typeface="Calibri" pitchFamily="34" charset="0"/>
              </a:rPr>
              <a:t> </a:t>
            </a:r>
            <a:r>
              <a:rPr lang="en-GB" altLang="en-US" sz="1600" dirty="0" err="1">
                <a:latin typeface="Calibri" pitchFamily="34" charset="0"/>
              </a:rPr>
              <a:t>thế</a:t>
            </a:r>
            <a:r>
              <a:rPr lang="en-GB" altLang="en-US" sz="1600" dirty="0">
                <a:latin typeface="Calibri" pitchFamily="34" charset="0"/>
              </a:rPr>
              <a:t> </a:t>
            </a:r>
            <a:r>
              <a:rPr lang="en-GB" altLang="en-US" sz="1600" dirty="0" err="1">
                <a:latin typeface="Calibri" pitchFamily="34" charset="0"/>
              </a:rPr>
              <a:t>các</a:t>
            </a:r>
            <a:r>
              <a:rPr lang="en-GB" altLang="en-US" sz="1600" dirty="0">
                <a:latin typeface="Calibri" pitchFamily="34" charset="0"/>
              </a:rPr>
              <a:t> bộ phận </a:t>
            </a:r>
            <a:r>
              <a:rPr lang="en-GB" altLang="en-US" sz="1600" dirty="0" err="1">
                <a:latin typeface="Calibri" pitchFamily="34" charset="0"/>
              </a:rPr>
              <a:t>giả</a:t>
            </a:r>
            <a:r>
              <a:rPr lang="en-GB" altLang="en-US" sz="1600" dirty="0">
                <a:latin typeface="Calibri" pitchFamily="34" charset="0"/>
              </a:rPr>
              <a:t> (</a:t>
            </a:r>
            <a:r>
              <a:rPr lang="en-GB" altLang="en-US" sz="1600" dirty="0" err="1">
                <a:latin typeface="Calibri" pitchFamily="34" charset="0"/>
              </a:rPr>
              <a:t>tay</a:t>
            </a:r>
            <a:r>
              <a:rPr lang="en-GB" altLang="en-US" sz="1600" dirty="0">
                <a:latin typeface="Calibri" pitchFamily="34" charset="0"/>
              </a:rPr>
              <a:t> </a:t>
            </a:r>
            <a:r>
              <a:rPr lang="en-GB" altLang="en-US" sz="1600" dirty="0" err="1">
                <a:latin typeface="Calibri" pitchFamily="34" charset="0"/>
              </a:rPr>
              <a:t>chân</a:t>
            </a:r>
            <a:r>
              <a:rPr lang="en-GB" altLang="en-US" sz="1600" dirty="0">
                <a:latin typeface="Calibri" pitchFamily="34" charset="0"/>
              </a:rPr>
              <a:t> </a:t>
            </a:r>
            <a:r>
              <a:rPr lang="en-GB" altLang="en-US" sz="1600" dirty="0" err="1">
                <a:latin typeface="Calibri" pitchFamily="34" charset="0"/>
              </a:rPr>
              <a:t>giả</a:t>
            </a:r>
            <a:r>
              <a:rPr lang="en-GB" altLang="en-US" sz="1600" dirty="0">
                <a:latin typeface="Calibri" pitchFamily="34" charset="0"/>
              </a:rPr>
              <a:t>, </a:t>
            </a:r>
            <a:r>
              <a:rPr lang="en-GB" altLang="en-US" sz="1600" dirty="0" err="1">
                <a:latin typeface="Calibri" pitchFamily="34" charset="0"/>
              </a:rPr>
              <a:t>thủy</a:t>
            </a:r>
            <a:r>
              <a:rPr lang="en-GB" altLang="en-US" sz="1600" dirty="0">
                <a:latin typeface="Calibri" pitchFamily="34" charset="0"/>
              </a:rPr>
              <a:t> </a:t>
            </a:r>
            <a:r>
              <a:rPr lang="en-GB" altLang="en-US" sz="1600" dirty="0" err="1">
                <a:latin typeface="Calibri" pitchFamily="34" charset="0"/>
              </a:rPr>
              <a:t>tinh</a:t>
            </a:r>
            <a:r>
              <a:rPr lang="en-GB" altLang="en-US" sz="1600" dirty="0">
                <a:latin typeface="Calibri" pitchFamily="34" charset="0"/>
              </a:rPr>
              <a:t> </a:t>
            </a:r>
            <a:r>
              <a:rPr lang="en-GB" altLang="en-US" sz="1600" dirty="0" err="1">
                <a:latin typeface="Calibri" pitchFamily="34" charset="0"/>
              </a:rPr>
              <a:t>thể</a:t>
            </a:r>
            <a:r>
              <a:rPr lang="en-GB" altLang="en-US" sz="1600" dirty="0">
                <a:latin typeface="Calibri" pitchFamily="34" charset="0"/>
              </a:rPr>
              <a:t>…), </a:t>
            </a:r>
            <a:r>
              <a:rPr lang="en-GB" altLang="en-US" sz="1600" dirty="0" err="1">
                <a:latin typeface="Calibri" pitchFamily="34" charset="0"/>
              </a:rPr>
              <a:t>các</a:t>
            </a:r>
            <a:r>
              <a:rPr lang="en-GB" altLang="en-US" sz="1600" dirty="0">
                <a:latin typeface="Calibri" pitchFamily="34" charset="0"/>
              </a:rPr>
              <a:t> </a:t>
            </a:r>
            <a:r>
              <a:rPr lang="en-GB" altLang="en-US" sz="1600" dirty="0" err="1">
                <a:latin typeface="Calibri" pitchFamily="34" charset="0"/>
              </a:rPr>
              <a:t>dụng</a:t>
            </a:r>
            <a:r>
              <a:rPr lang="en-GB" altLang="en-US" sz="1600" dirty="0">
                <a:latin typeface="Calibri" pitchFamily="34" charset="0"/>
              </a:rPr>
              <a:t> </a:t>
            </a:r>
            <a:r>
              <a:rPr lang="en-GB" altLang="en-US" sz="1600" dirty="0" err="1">
                <a:latin typeface="Calibri" pitchFamily="34" charset="0"/>
              </a:rPr>
              <a:t>cụ</a:t>
            </a:r>
            <a:r>
              <a:rPr lang="en-GB" altLang="en-US" sz="1600" dirty="0">
                <a:latin typeface="Calibri" pitchFamily="34" charset="0"/>
              </a:rPr>
              <a:t> </a:t>
            </a:r>
            <a:r>
              <a:rPr lang="en-GB" altLang="en-US" sz="1600" dirty="0" err="1">
                <a:latin typeface="Calibri" pitchFamily="34" charset="0"/>
              </a:rPr>
              <a:t>hỗ</a:t>
            </a:r>
            <a:r>
              <a:rPr lang="en-GB" altLang="en-US" sz="1600" dirty="0">
                <a:latin typeface="Calibri" pitchFamily="34" charset="0"/>
              </a:rPr>
              <a:t> </a:t>
            </a:r>
            <a:r>
              <a:rPr lang="en-GB" altLang="en-US" sz="1600" dirty="0" err="1">
                <a:latin typeface="Calibri" pitchFamily="34" charset="0"/>
              </a:rPr>
              <a:t>trợ</a:t>
            </a:r>
            <a:r>
              <a:rPr lang="en-GB" altLang="en-US" sz="1600" dirty="0">
                <a:latin typeface="Calibri" pitchFamily="34" charset="0"/>
              </a:rPr>
              <a:t> </a:t>
            </a:r>
            <a:r>
              <a:rPr lang="en-GB" altLang="en-US" sz="1600" dirty="0" err="1">
                <a:latin typeface="Calibri" pitchFamily="34" charset="0"/>
              </a:rPr>
              <a:t>điều</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hỗ</a:t>
            </a:r>
            <a:r>
              <a:rPr lang="en-GB" altLang="en-US" sz="1600" dirty="0">
                <a:latin typeface="Calibri" pitchFamily="34" charset="0"/>
              </a:rPr>
              <a:t> </a:t>
            </a:r>
            <a:r>
              <a:rPr lang="en-GB" altLang="en-US" sz="1600" dirty="0" err="1">
                <a:latin typeface="Calibri" pitchFamily="34" charset="0"/>
              </a:rPr>
              <a:t>trợ</a:t>
            </a:r>
            <a:r>
              <a:rPr lang="en-GB" altLang="en-US" sz="1600" dirty="0">
                <a:latin typeface="Calibri" pitchFamily="34" charset="0"/>
              </a:rPr>
              <a:t> </a:t>
            </a:r>
            <a:r>
              <a:rPr lang="en-GB" altLang="en-US" sz="1600" dirty="0" err="1">
                <a:latin typeface="Calibri" pitchFamily="34" charset="0"/>
              </a:rPr>
              <a:t>chức</a:t>
            </a:r>
            <a:r>
              <a:rPr lang="en-GB" altLang="en-US" sz="1600" dirty="0">
                <a:latin typeface="Calibri" pitchFamily="34" charset="0"/>
              </a:rPr>
              <a:t> </a:t>
            </a:r>
            <a:r>
              <a:rPr lang="en-GB" altLang="en-US" sz="1600" dirty="0" err="1">
                <a:latin typeface="Calibri" pitchFamily="34" charset="0"/>
              </a:rPr>
              <a:t>năng</a:t>
            </a:r>
            <a:r>
              <a:rPr lang="en-GB" altLang="en-US" sz="1600" dirty="0">
                <a:latin typeface="Calibri" pitchFamily="34" charset="0"/>
              </a:rPr>
              <a:t> </a:t>
            </a:r>
            <a:r>
              <a:rPr lang="en-GB" altLang="en-US" sz="1600" dirty="0" err="1">
                <a:latin typeface="Calibri" pitchFamily="34" charset="0"/>
              </a:rPr>
              <a:t>vận</a:t>
            </a:r>
            <a:r>
              <a:rPr lang="en-GB" altLang="en-US" sz="1600" dirty="0">
                <a:latin typeface="Calibri" pitchFamily="34" charset="0"/>
              </a:rPr>
              <a:t> </a:t>
            </a:r>
            <a:r>
              <a:rPr lang="en-GB" altLang="en-US" sz="1600" dirty="0" err="1">
                <a:latin typeface="Calibri" pitchFamily="34" charset="0"/>
              </a:rPr>
              <a:t>động</a:t>
            </a:r>
            <a:r>
              <a:rPr lang="en-GB" altLang="en-US" sz="1600" dirty="0">
                <a:latin typeface="Calibri" pitchFamily="34" charset="0"/>
              </a:rPr>
              <a:t> (</a:t>
            </a:r>
            <a:r>
              <a:rPr lang="en-GB" altLang="en-US" sz="1600" dirty="0" err="1">
                <a:latin typeface="Calibri" pitchFamily="34" charset="0"/>
              </a:rPr>
              <a:t>nạng</a:t>
            </a:r>
            <a:r>
              <a:rPr lang="en-GB" altLang="en-US" sz="1600" dirty="0">
                <a:latin typeface="Calibri" pitchFamily="34" charset="0"/>
              </a:rPr>
              <a:t>, </a:t>
            </a:r>
            <a:r>
              <a:rPr lang="en-GB" altLang="en-US" sz="1600" dirty="0" err="1">
                <a:latin typeface="Calibri" pitchFamily="34" charset="0"/>
              </a:rPr>
              <a:t>xe</a:t>
            </a:r>
            <a:r>
              <a:rPr lang="en-GB" altLang="en-US" sz="1600" dirty="0">
                <a:latin typeface="Calibri" pitchFamily="34" charset="0"/>
              </a:rPr>
              <a:t> </a:t>
            </a:r>
            <a:r>
              <a:rPr lang="en-GB" altLang="en-US" sz="1600" dirty="0" err="1">
                <a:latin typeface="Calibri" pitchFamily="34" charset="0"/>
              </a:rPr>
              <a:t>đẩy</a:t>
            </a:r>
            <a:r>
              <a:rPr lang="en-GB" altLang="en-US" sz="1600" dirty="0">
                <a:latin typeface="Calibri" pitchFamily="34" charset="0"/>
              </a:rPr>
              <a:t>, </a:t>
            </a:r>
            <a:r>
              <a:rPr lang="en-GB" altLang="en-US" sz="1600" dirty="0" err="1">
                <a:latin typeface="Calibri" pitchFamily="34" charset="0"/>
              </a:rPr>
              <a:t>thiết</a:t>
            </a:r>
            <a:r>
              <a:rPr lang="en-GB" altLang="en-US" sz="1600" dirty="0">
                <a:latin typeface="Calibri" pitchFamily="34" charset="0"/>
              </a:rPr>
              <a:t> </a:t>
            </a:r>
            <a:r>
              <a:rPr lang="en-GB" altLang="en-US" sz="1600" dirty="0" err="1">
                <a:latin typeface="Calibri" pitchFamily="34" charset="0"/>
              </a:rPr>
              <a:t>bị</a:t>
            </a:r>
            <a:r>
              <a:rPr lang="en-GB" altLang="en-US" sz="1600" dirty="0">
                <a:latin typeface="Calibri" pitchFamily="34" charset="0"/>
              </a:rPr>
              <a:t> </a:t>
            </a:r>
            <a:r>
              <a:rPr lang="en-GB" altLang="en-US" sz="1600" dirty="0" err="1">
                <a:latin typeface="Calibri" pitchFamily="34" charset="0"/>
              </a:rPr>
              <a:t>trợ</a:t>
            </a:r>
            <a:r>
              <a:rPr lang="en-GB" altLang="en-US" sz="1600" dirty="0">
                <a:latin typeface="Calibri" pitchFamily="34" charset="0"/>
              </a:rPr>
              <a:t> </a:t>
            </a:r>
            <a:r>
              <a:rPr lang="en-GB" altLang="en-US" sz="1600" dirty="0" err="1">
                <a:latin typeface="Calibri" pitchFamily="34" charset="0"/>
              </a:rPr>
              <a:t>thính</a:t>
            </a:r>
            <a:r>
              <a:rPr lang="en-GB" altLang="en-US" sz="1600" dirty="0">
                <a:latin typeface="Calibri" pitchFamily="34" charset="0"/>
              </a:rPr>
              <a:t>, </a:t>
            </a:r>
            <a:r>
              <a:rPr lang="en-GB" altLang="en-US" sz="1600" dirty="0" err="1">
                <a:latin typeface="Calibri" pitchFamily="34" charset="0"/>
              </a:rPr>
              <a:t>kính</a:t>
            </a:r>
            <a:r>
              <a:rPr lang="en-GB" altLang="en-US" sz="1600" dirty="0">
                <a:latin typeface="Calibri" pitchFamily="34" charset="0"/>
              </a:rPr>
              <a:t> </a:t>
            </a:r>
            <a:r>
              <a:rPr lang="en-GB" altLang="en-US" sz="1600" dirty="0" err="1">
                <a:latin typeface="Calibri" pitchFamily="34" charset="0"/>
              </a:rPr>
              <a:t>thuốc</a:t>
            </a:r>
            <a:r>
              <a:rPr lang="en-GB" altLang="en-US" sz="1600" dirty="0">
                <a:latin typeface="Calibri" pitchFamily="34" charset="0"/>
              </a:rPr>
              <a:t>…</a:t>
            </a:r>
            <a:endParaRPr lang="en-US" altLang="en-US" sz="1600" dirty="0">
              <a:latin typeface="Calibri" pitchFamily="34" charset="0"/>
            </a:endParaRPr>
          </a:p>
          <a:p>
            <a:r>
              <a:rPr lang="en-GB" altLang="en-US" sz="1600" dirty="0" err="1">
                <a:latin typeface="Calibri" pitchFamily="34" charset="0"/>
              </a:rPr>
              <a:t>Sử</a:t>
            </a:r>
            <a:r>
              <a:rPr lang="en-GB" altLang="en-US" sz="1600" dirty="0">
                <a:latin typeface="Calibri" pitchFamily="34" charset="0"/>
              </a:rPr>
              <a:t> </a:t>
            </a:r>
            <a:r>
              <a:rPr lang="en-GB" altLang="en-US" sz="1600" dirty="0" err="1">
                <a:latin typeface="Calibri" pitchFamily="34" charset="0"/>
              </a:rPr>
              <a:t>dụng</a:t>
            </a:r>
            <a:r>
              <a:rPr lang="en-GB" altLang="en-US" sz="1600" dirty="0">
                <a:latin typeface="Calibri" pitchFamily="34" charset="0"/>
              </a:rPr>
              <a:t> </a:t>
            </a:r>
            <a:r>
              <a:rPr lang="en-GB" altLang="en-US" sz="1600" dirty="0" err="1">
                <a:latin typeface="Calibri" pitchFamily="34" charset="0"/>
              </a:rPr>
              <a:t>phòng</a:t>
            </a:r>
            <a:r>
              <a:rPr lang="en-GB" altLang="en-US" sz="1600" dirty="0">
                <a:latin typeface="Calibri" pitchFamily="34" charset="0"/>
              </a:rPr>
              <a:t> VIP, deluxe…</a:t>
            </a:r>
            <a:r>
              <a:rPr lang="en-GB" altLang="en-US" sz="1600" dirty="0" err="1">
                <a:latin typeface="Calibri" pitchFamily="34" charset="0"/>
              </a:rPr>
              <a:t>công</a:t>
            </a:r>
            <a:r>
              <a:rPr lang="en-GB" altLang="en-US" sz="1600" dirty="0">
                <a:latin typeface="Calibri" pitchFamily="34" charset="0"/>
              </a:rPr>
              <a:t> ty </a:t>
            </a:r>
            <a:r>
              <a:rPr lang="en-GB" altLang="en-US" sz="1600" dirty="0" err="1">
                <a:latin typeface="Calibri" pitchFamily="34" charset="0"/>
              </a:rPr>
              <a:t>bảo</a:t>
            </a:r>
            <a:r>
              <a:rPr lang="en-GB" altLang="en-US" sz="1600" dirty="0">
                <a:latin typeface="Calibri" pitchFamily="34" charset="0"/>
              </a:rPr>
              <a:t> </a:t>
            </a:r>
            <a:r>
              <a:rPr lang="en-GB" altLang="en-US" sz="1600" dirty="0" err="1">
                <a:latin typeface="Calibri" pitchFamily="34" charset="0"/>
              </a:rPr>
              <a:t>hiểm</a:t>
            </a:r>
            <a:r>
              <a:rPr lang="en-GB" altLang="en-US" sz="1600" dirty="0">
                <a:latin typeface="Calibri" pitchFamily="34" charset="0"/>
              </a:rPr>
              <a:t> </a:t>
            </a:r>
            <a:r>
              <a:rPr lang="en-GB" altLang="en-US" sz="1600" dirty="0" err="1">
                <a:latin typeface="Calibri" pitchFamily="34" charset="0"/>
              </a:rPr>
              <a:t>chỉ</a:t>
            </a:r>
            <a:r>
              <a:rPr lang="en-GB" altLang="en-US" sz="1600" dirty="0">
                <a:latin typeface="Calibri" pitchFamily="34" charset="0"/>
              </a:rPr>
              <a:t> chi </a:t>
            </a:r>
            <a:r>
              <a:rPr lang="en-GB" altLang="en-US" sz="1600" dirty="0" err="1">
                <a:latin typeface="Calibri" pitchFamily="34" charset="0"/>
              </a:rPr>
              <a:t>trả</a:t>
            </a:r>
            <a:r>
              <a:rPr lang="en-GB" altLang="en-US" sz="1600" dirty="0">
                <a:latin typeface="Calibri" pitchFamily="34" charset="0"/>
              </a:rPr>
              <a:t> </a:t>
            </a:r>
            <a:r>
              <a:rPr lang="en-GB" altLang="en-US" sz="1600" dirty="0" err="1">
                <a:latin typeface="Calibri" pitchFamily="34" charset="0"/>
              </a:rPr>
              <a:t>đơn</a:t>
            </a:r>
            <a:r>
              <a:rPr lang="en-GB" altLang="en-US" sz="1600" dirty="0">
                <a:latin typeface="Calibri" pitchFamily="34" charset="0"/>
              </a:rPr>
              <a:t> </a:t>
            </a:r>
            <a:r>
              <a:rPr lang="en-GB" altLang="en-US" sz="1600" dirty="0" err="1">
                <a:latin typeface="Calibri" pitchFamily="34" charset="0"/>
              </a:rPr>
              <a:t>giá</a:t>
            </a:r>
            <a:r>
              <a:rPr lang="en-GB" altLang="en-US" sz="1600" dirty="0">
                <a:latin typeface="Calibri" pitchFamily="34" charset="0"/>
              </a:rPr>
              <a:t> </a:t>
            </a:r>
            <a:r>
              <a:rPr lang="en-GB" altLang="en-US" sz="1600" dirty="0" err="1">
                <a:latin typeface="Calibri" pitchFamily="34" charset="0"/>
              </a:rPr>
              <a:t>của</a:t>
            </a:r>
            <a:r>
              <a:rPr lang="en-GB" altLang="en-US" sz="1600" dirty="0">
                <a:latin typeface="Calibri" pitchFamily="34" charset="0"/>
              </a:rPr>
              <a:t> </a:t>
            </a:r>
            <a:r>
              <a:rPr lang="en-GB" altLang="en-US" sz="1600" dirty="0" err="1">
                <a:latin typeface="Calibri" pitchFamily="34" charset="0"/>
              </a:rPr>
              <a:t>phòng</a:t>
            </a:r>
            <a:r>
              <a:rPr lang="en-GB" altLang="en-US" sz="1600" dirty="0">
                <a:latin typeface="Calibri" pitchFamily="34" charset="0"/>
              </a:rPr>
              <a:t> </a:t>
            </a:r>
            <a:r>
              <a:rPr lang="en-GB" altLang="en-US" sz="1600" dirty="0" err="1">
                <a:latin typeface="Calibri" pitchFamily="34" charset="0"/>
              </a:rPr>
              <a:t>đơn</a:t>
            </a:r>
            <a:r>
              <a:rPr lang="en-GB" altLang="en-US" sz="1600" dirty="0">
                <a:latin typeface="Calibri" pitchFamily="34" charset="0"/>
              </a:rPr>
              <a:t> </a:t>
            </a:r>
            <a:r>
              <a:rPr lang="en-GB" altLang="en-US" sz="1600" dirty="0" err="1">
                <a:latin typeface="Calibri" pitchFamily="34" charset="0"/>
              </a:rPr>
              <a:t>tiêu</a:t>
            </a:r>
            <a:r>
              <a:rPr lang="en-GB" altLang="en-US" sz="1600" dirty="0">
                <a:latin typeface="Calibri" pitchFamily="34" charset="0"/>
              </a:rPr>
              <a:t> </a:t>
            </a:r>
            <a:r>
              <a:rPr lang="en-GB" altLang="en-US" sz="1600" dirty="0" err="1">
                <a:latin typeface="Calibri" pitchFamily="34" charset="0"/>
              </a:rPr>
              <a:t>chuẩn</a:t>
            </a:r>
            <a:endParaRPr lang="en-US" altLang="en-US" sz="1600" dirty="0">
              <a:latin typeface="Calibri" pitchFamily="34" charset="0"/>
            </a:endParaRPr>
          </a:p>
          <a:p>
            <a:r>
              <a:rPr lang="en-GB" altLang="en-US" sz="1600" dirty="0" err="1">
                <a:latin typeface="Calibri" pitchFamily="34" charset="0"/>
              </a:rPr>
              <a:t>Hồ</a:t>
            </a:r>
            <a:r>
              <a:rPr lang="en-GB" altLang="en-US" sz="1600" dirty="0">
                <a:latin typeface="Calibri" pitchFamily="34" charset="0"/>
              </a:rPr>
              <a:t> </a:t>
            </a:r>
            <a:r>
              <a:rPr lang="en-GB" altLang="en-US" sz="1600" dirty="0" err="1">
                <a:latin typeface="Calibri" pitchFamily="34" charset="0"/>
              </a:rPr>
              <a:t>sơ</a:t>
            </a:r>
            <a:r>
              <a:rPr lang="en-GB" altLang="en-US" sz="1600" dirty="0">
                <a:latin typeface="Calibri" pitchFamily="34" charset="0"/>
              </a:rPr>
              <a:t> tai </a:t>
            </a:r>
            <a:r>
              <a:rPr lang="en-GB" altLang="en-US" sz="1600" dirty="0" err="1">
                <a:latin typeface="Calibri" pitchFamily="34" charset="0"/>
              </a:rPr>
              <a:t>nạn</a:t>
            </a:r>
            <a:r>
              <a:rPr lang="en-GB" altLang="en-US" sz="1600" dirty="0">
                <a:latin typeface="Calibri" pitchFamily="34" charset="0"/>
              </a:rPr>
              <a:t> </a:t>
            </a:r>
            <a:r>
              <a:rPr lang="en-GB" altLang="en-US" sz="1600" dirty="0" err="1">
                <a:latin typeface="Calibri" pitchFamily="34" charset="0"/>
              </a:rPr>
              <a:t>có</a:t>
            </a:r>
            <a:r>
              <a:rPr lang="en-GB" altLang="en-US" sz="1600" dirty="0">
                <a:latin typeface="Calibri" pitchFamily="34" charset="0"/>
              </a:rPr>
              <a:t> </a:t>
            </a:r>
            <a:r>
              <a:rPr lang="en-GB" altLang="en-US" sz="1600" dirty="0" err="1">
                <a:latin typeface="Calibri" pitchFamily="34" charset="0"/>
              </a:rPr>
              <a:t>kết</a:t>
            </a:r>
            <a:r>
              <a:rPr lang="en-GB" altLang="en-US" sz="1600" dirty="0">
                <a:latin typeface="Calibri" pitchFamily="34" charset="0"/>
              </a:rPr>
              <a:t> </a:t>
            </a:r>
            <a:r>
              <a:rPr lang="en-GB" altLang="en-US" sz="1600" dirty="0" err="1">
                <a:latin typeface="Calibri" pitchFamily="34" charset="0"/>
              </a:rPr>
              <a:t>luận</a:t>
            </a:r>
            <a:r>
              <a:rPr lang="en-GB" altLang="en-US" sz="1600" dirty="0">
                <a:latin typeface="Calibri" pitchFamily="34" charset="0"/>
              </a:rPr>
              <a:t> </a:t>
            </a:r>
            <a:r>
              <a:rPr lang="en-GB" altLang="en-US" sz="1600" dirty="0" err="1">
                <a:latin typeface="Calibri" pitchFamily="34" charset="0"/>
              </a:rPr>
              <a:t>của</a:t>
            </a:r>
            <a:r>
              <a:rPr lang="en-GB" altLang="en-US" sz="1600" dirty="0">
                <a:latin typeface="Calibri" pitchFamily="34" charset="0"/>
              </a:rPr>
              <a:t> Công An:</a:t>
            </a:r>
          </a:p>
          <a:p>
            <a:pPr lvl="1"/>
            <a:r>
              <a:rPr lang="en-GB" altLang="en-US" sz="1600" dirty="0" err="1">
                <a:latin typeface="Calibri" pitchFamily="34" charset="0"/>
              </a:rPr>
              <a:t>Người</a:t>
            </a:r>
            <a:r>
              <a:rPr lang="en-GB" altLang="en-US" sz="1600" dirty="0">
                <a:latin typeface="Calibri" pitchFamily="34" charset="0"/>
              </a:rPr>
              <a:t> </a:t>
            </a:r>
            <a:r>
              <a:rPr lang="en-GB" altLang="en-US" sz="1600" dirty="0" err="1">
                <a:latin typeface="Calibri" pitchFamily="34" charset="0"/>
              </a:rPr>
              <a:t>được</a:t>
            </a:r>
            <a:r>
              <a:rPr lang="en-GB" altLang="en-US" sz="1600" dirty="0">
                <a:latin typeface="Calibri" pitchFamily="34" charset="0"/>
              </a:rPr>
              <a:t> </a:t>
            </a:r>
            <a:r>
              <a:rPr lang="en-GB" altLang="en-US" sz="1600" dirty="0" err="1">
                <a:latin typeface="Calibri" pitchFamily="34" charset="0"/>
              </a:rPr>
              <a:t>bảo</a:t>
            </a:r>
            <a:r>
              <a:rPr lang="en-GB" altLang="en-US" sz="1600" dirty="0">
                <a:latin typeface="Calibri" pitchFamily="34" charset="0"/>
              </a:rPr>
              <a:t> </a:t>
            </a:r>
            <a:r>
              <a:rPr lang="en-GB" altLang="en-US" sz="1600" dirty="0" err="1">
                <a:latin typeface="Calibri" pitchFamily="34" charset="0"/>
              </a:rPr>
              <a:t>hiểm</a:t>
            </a:r>
            <a:r>
              <a:rPr lang="en-GB" altLang="en-US" sz="1600" dirty="0">
                <a:latin typeface="Calibri" pitchFamily="34" charset="0"/>
              </a:rPr>
              <a:t> vi phạm </a:t>
            </a:r>
            <a:r>
              <a:rPr lang="en-GB" altLang="en-US" sz="1600" dirty="0" err="1">
                <a:latin typeface="Calibri" pitchFamily="34" charset="0"/>
              </a:rPr>
              <a:t>luật</a:t>
            </a:r>
            <a:r>
              <a:rPr lang="en-GB" altLang="en-US" sz="1600" dirty="0">
                <a:latin typeface="Calibri" pitchFamily="34" charset="0"/>
              </a:rPr>
              <a:t> (</a:t>
            </a:r>
            <a:r>
              <a:rPr lang="en-GB" altLang="en-US" sz="1600" dirty="0" err="1">
                <a:latin typeface="Calibri" pitchFamily="34" charset="0"/>
              </a:rPr>
              <a:t>vượt</a:t>
            </a:r>
            <a:r>
              <a:rPr lang="en-GB" altLang="en-US" sz="1600" dirty="0">
                <a:latin typeface="Calibri" pitchFamily="34" charset="0"/>
              </a:rPr>
              <a:t> </a:t>
            </a:r>
            <a:r>
              <a:rPr lang="en-GB" altLang="en-US" sz="1600" dirty="0" err="1">
                <a:latin typeface="Calibri" pitchFamily="34" charset="0"/>
              </a:rPr>
              <a:t>đèn</a:t>
            </a:r>
            <a:r>
              <a:rPr lang="en-GB" altLang="en-US" sz="1600" dirty="0">
                <a:latin typeface="Calibri" pitchFamily="34" charset="0"/>
              </a:rPr>
              <a:t> </a:t>
            </a:r>
            <a:r>
              <a:rPr lang="en-GB" altLang="en-US" sz="1600" dirty="0" err="1">
                <a:latin typeface="Calibri" pitchFamily="34" charset="0"/>
              </a:rPr>
              <a:t>đỏ</a:t>
            </a:r>
            <a:r>
              <a:rPr lang="en-GB" altLang="en-US" sz="1600" dirty="0">
                <a:latin typeface="Calibri" pitchFamily="34" charset="0"/>
              </a:rPr>
              <a:t>, </a:t>
            </a:r>
            <a:r>
              <a:rPr lang="en-GB" altLang="en-US" sz="1600" dirty="0" err="1">
                <a:latin typeface="Calibri" pitchFamily="34" charset="0"/>
              </a:rPr>
              <a:t>chạy</a:t>
            </a:r>
            <a:r>
              <a:rPr lang="en-GB" altLang="en-US" sz="1600" dirty="0">
                <a:latin typeface="Calibri" pitchFamily="34" charset="0"/>
              </a:rPr>
              <a:t> </a:t>
            </a:r>
            <a:r>
              <a:rPr lang="en-GB" altLang="en-US" sz="1600" dirty="0" err="1">
                <a:latin typeface="Calibri" pitchFamily="34" charset="0"/>
              </a:rPr>
              <a:t>quá</a:t>
            </a:r>
            <a:r>
              <a:rPr lang="en-GB" altLang="en-US" sz="1600" dirty="0">
                <a:latin typeface="Calibri" pitchFamily="34" charset="0"/>
              </a:rPr>
              <a:t> </a:t>
            </a:r>
            <a:r>
              <a:rPr lang="en-GB" altLang="en-US" sz="1600" dirty="0" err="1">
                <a:latin typeface="Calibri" pitchFamily="34" charset="0"/>
              </a:rPr>
              <a:t>tốc</a:t>
            </a:r>
            <a:r>
              <a:rPr lang="en-GB" altLang="en-US" sz="1600" dirty="0">
                <a:latin typeface="Calibri" pitchFamily="34" charset="0"/>
              </a:rPr>
              <a:t> </a:t>
            </a:r>
            <a:r>
              <a:rPr lang="en-GB" altLang="en-US" sz="1600" dirty="0" err="1">
                <a:latin typeface="Calibri" pitchFamily="34" charset="0"/>
              </a:rPr>
              <a:t>độ</a:t>
            </a:r>
            <a:r>
              <a:rPr lang="en-GB" altLang="en-US" sz="1600" dirty="0">
                <a:latin typeface="Calibri" pitchFamily="34" charset="0"/>
              </a:rPr>
              <a:t>…) </a:t>
            </a:r>
          </a:p>
          <a:p>
            <a:pPr lvl="1"/>
            <a:r>
              <a:rPr lang="en-GB" altLang="en-US" sz="1600" dirty="0" err="1">
                <a:latin typeface="Calibri" pitchFamily="34" charset="0"/>
              </a:rPr>
              <a:t>Hoặc</a:t>
            </a:r>
            <a:r>
              <a:rPr lang="en-GB" altLang="en-US" sz="1600" dirty="0">
                <a:latin typeface="Calibri" pitchFamily="34" charset="0"/>
              </a:rPr>
              <a:t> </a:t>
            </a:r>
            <a:r>
              <a:rPr lang="en-GB" altLang="en-US" sz="1600" dirty="0" err="1">
                <a:latin typeface="Calibri" pitchFamily="34" charset="0"/>
              </a:rPr>
              <a:t>có</a:t>
            </a:r>
            <a:r>
              <a:rPr lang="en-GB" altLang="en-US" sz="1600" dirty="0">
                <a:latin typeface="Calibri" pitchFamily="34" charset="0"/>
              </a:rPr>
              <a:t> </a:t>
            </a:r>
            <a:r>
              <a:rPr lang="en-GB" altLang="en-US" sz="1600" dirty="0" err="1">
                <a:latin typeface="Calibri" pitchFamily="34" charset="0"/>
              </a:rPr>
              <a:t>kết</a:t>
            </a:r>
            <a:r>
              <a:rPr lang="en-GB" altLang="en-US" sz="1600" dirty="0">
                <a:latin typeface="Calibri" pitchFamily="34" charset="0"/>
              </a:rPr>
              <a:t> </a:t>
            </a:r>
            <a:r>
              <a:rPr lang="en-GB" altLang="en-US" sz="1600" dirty="0" err="1">
                <a:latin typeface="Calibri" pitchFamily="34" charset="0"/>
              </a:rPr>
              <a:t>quả</a:t>
            </a:r>
            <a:r>
              <a:rPr lang="en-GB" altLang="en-US" sz="1600" dirty="0">
                <a:latin typeface="Calibri" pitchFamily="34" charset="0"/>
              </a:rPr>
              <a:t> </a:t>
            </a:r>
            <a:r>
              <a:rPr lang="en-GB" altLang="en-US" sz="1600" dirty="0" err="1">
                <a:latin typeface="Calibri" pitchFamily="34" charset="0"/>
              </a:rPr>
              <a:t>nồng</a:t>
            </a:r>
            <a:r>
              <a:rPr lang="en-GB" altLang="en-US" sz="1600" dirty="0">
                <a:latin typeface="Calibri" pitchFamily="34" charset="0"/>
              </a:rPr>
              <a:t> </a:t>
            </a:r>
            <a:r>
              <a:rPr lang="en-GB" altLang="en-US" sz="1600" dirty="0" err="1">
                <a:latin typeface="Calibri" pitchFamily="34" charset="0"/>
              </a:rPr>
              <a:t>độ</a:t>
            </a:r>
            <a:r>
              <a:rPr lang="en-GB" altLang="en-US" sz="1600" dirty="0">
                <a:latin typeface="Calibri" pitchFamily="34" charset="0"/>
              </a:rPr>
              <a:t> </a:t>
            </a:r>
            <a:r>
              <a:rPr lang="en-GB" altLang="en-US" sz="1600" dirty="0" err="1">
                <a:latin typeface="Calibri" pitchFamily="34" charset="0"/>
              </a:rPr>
              <a:t>cồn</a:t>
            </a:r>
            <a:r>
              <a:rPr lang="en-GB" altLang="en-US" sz="1600" dirty="0">
                <a:latin typeface="Calibri" pitchFamily="34" charset="0"/>
              </a:rPr>
              <a:t> </a:t>
            </a:r>
            <a:r>
              <a:rPr lang="en-GB" altLang="en-US" sz="1600" dirty="0" err="1">
                <a:latin typeface="Calibri" pitchFamily="34" charset="0"/>
              </a:rPr>
              <a:t>trong</a:t>
            </a:r>
            <a:r>
              <a:rPr lang="en-GB" altLang="en-US" sz="1600" dirty="0">
                <a:latin typeface="Calibri" pitchFamily="34" charset="0"/>
              </a:rPr>
              <a:t> </a:t>
            </a:r>
            <a:r>
              <a:rPr lang="en-GB" altLang="en-US" sz="1600" dirty="0" err="1">
                <a:latin typeface="Calibri" pitchFamily="34" charset="0"/>
              </a:rPr>
              <a:t>máu</a:t>
            </a:r>
            <a:r>
              <a:rPr lang="en-GB" altLang="en-US" sz="1600" dirty="0">
                <a:latin typeface="Calibri" pitchFamily="34" charset="0"/>
              </a:rPr>
              <a:t> </a:t>
            </a:r>
            <a:r>
              <a:rPr lang="en-GB" altLang="en-US" sz="1600" dirty="0" err="1">
                <a:latin typeface="Calibri" pitchFamily="34" charset="0"/>
              </a:rPr>
              <a:t>vượt</a:t>
            </a:r>
            <a:r>
              <a:rPr lang="en-GB" altLang="en-US" sz="1600" dirty="0">
                <a:latin typeface="Calibri" pitchFamily="34" charset="0"/>
              </a:rPr>
              <a:t> </a:t>
            </a:r>
            <a:r>
              <a:rPr lang="en-GB" altLang="en-US" sz="1600" dirty="0" err="1">
                <a:latin typeface="Calibri" pitchFamily="34" charset="0"/>
              </a:rPr>
              <a:t>quá</a:t>
            </a:r>
            <a:r>
              <a:rPr lang="en-GB" altLang="en-US" sz="1600" dirty="0">
                <a:latin typeface="Calibri" pitchFamily="34" charset="0"/>
              </a:rPr>
              <a:t> </a:t>
            </a:r>
            <a:r>
              <a:rPr lang="en-GB" altLang="en-US" sz="1600" dirty="0" err="1">
                <a:latin typeface="Calibri" pitchFamily="34" charset="0"/>
              </a:rPr>
              <a:t>quy</a:t>
            </a:r>
            <a:r>
              <a:rPr lang="en-GB" altLang="en-US" sz="1600" dirty="0">
                <a:latin typeface="Calibri" pitchFamily="34" charset="0"/>
              </a:rPr>
              <a:t> </a:t>
            </a:r>
            <a:r>
              <a:rPr lang="en-GB" altLang="en-US" sz="1600" dirty="0" err="1">
                <a:latin typeface="Calibri" pitchFamily="34" charset="0"/>
              </a:rPr>
              <a:t>định</a:t>
            </a:r>
            <a:r>
              <a:rPr lang="en-GB" altLang="en-US" sz="1600" dirty="0">
                <a:latin typeface="Calibri" pitchFamily="34" charset="0"/>
              </a:rPr>
              <a:t> </a:t>
            </a:r>
            <a:endParaRPr lang="en-US" altLang="en-US" sz="1600" dirty="0">
              <a:latin typeface="Calibri" pitchFamily="34" charset="0"/>
            </a:endParaRPr>
          </a:p>
          <a:p>
            <a:pPr lvl="1"/>
            <a:r>
              <a:rPr lang="en-US" altLang="en-US" sz="1600" dirty="0">
                <a:latin typeface="Calibri" pitchFamily="34" charset="0"/>
              </a:rPr>
              <a:t>N</a:t>
            </a:r>
            <a:r>
              <a:rPr lang="vi-VN" altLang="en-US" sz="1600" dirty="0" err="1">
                <a:latin typeface="Calibri" pitchFamily="34" charset="0"/>
              </a:rPr>
              <a:t>gười</a:t>
            </a:r>
            <a:r>
              <a:rPr lang="vi-VN" altLang="en-US" sz="1600" dirty="0">
                <a:latin typeface="Calibri" pitchFamily="34" charset="0"/>
              </a:rPr>
              <a:t> được bảo hiểm điều khiển phương tiện trên 50cc nhưng không cung cấp được giấy phép lái xe, giấy </a:t>
            </a:r>
            <a:r>
              <a:rPr lang="vi-VN" altLang="en-US" sz="1600" dirty="0" err="1">
                <a:latin typeface="Calibri" pitchFamily="34" charset="0"/>
              </a:rPr>
              <a:t>tờ</a:t>
            </a:r>
            <a:r>
              <a:rPr lang="vi-VN" altLang="en-US" sz="1600" dirty="0">
                <a:latin typeface="Calibri" pitchFamily="34" charset="0"/>
              </a:rPr>
              <a:t> xe</a:t>
            </a:r>
            <a:endParaRPr lang="en-US" altLang="en-US" sz="1600" dirty="0">
              <a:latin typeface="Calibri" pitchFamily="34" charset="0"/>
            </a:endParaRPr>
          </a:p>
          <a:p>
            <a:pPr lvl="1">
              <a:buFont typeface="Arial" panose="020B0604020202020204" pitchFamily="34" charset="0"/>
              <a:buChar char="•"/>
            </a:pPr>
            <a:r>
              <a:rPr lang="en-US" altLang="en-US" sz="1600" dirty="0">
                <a:latin typeface="Calibri" pitchFamily="34" charset="0"/>
              </a:rPr>
              <a:t>Chi </a:t>
            </a:r>
            <a:r>
              <a:rPr lang="en-US" altLang="en-US" sz="1600" dirty="0" err="1">
                <a:latin typeface="Calibri" pitchFamily="34" charset="0"/>
              </a:rPr>
              <a:t>phí</a:t>
            </a:r>
            <a:r>
              <a:rPr lang="en-US" altLang="en-US" sz="1600" dirty="0">
                <a:latin typeface="Calibri" pitchFamily="34" charset="0"/>
              </a:rPr>
              <a:t> t</a:t>
            </a:r>
            <a:r>
              <a:rPr lang="vi-VN" altLang="en-US" sz="1600" dirty="0" err="1">
                <a:latin typeface="Calibri" pitchFamily="34" charset="0"/>
              </a:rPr>
              <a:t>est</a:t>
            </a:r>
            <a:r>
              <a:rPr lang="vi-VN" altLang="en-US" sz="1600" dirty="0">
                <a:latin typeface="Calibri" pitchFamily="34" charset="0"/>
              </a:rPr>
              <a:t> Covid-19 </a:t>
            </a:r>
            <a:r>
              <a:rPr lang="vi-VN" altLang="en-US" sz="1600" dirty="0" err="1">
                <a:latin typeface="Calibri" pitchFamily="34" charset="0"/>
              </a:rPr>
              <a:t>trước</a:t>
            </a:r>
            <a:r>
              <a:rPr lang="vi-VN" altLang="en-US" sz="1600" dirty="0">
                <a:latin typeface="Calibri" pitchFamily="34" charset="0"/>
              </a:rPr>
              <a:t> khi </a:t>
            </a:r>
            <a:r>
              <a:rPr lang="vi-VN" altLang="en-US" sz="1600" dirty="0" err="1">
                <a:latin typeface="Calibri" pitchFamily="34" charset="0"/>
              </a:rPr>
              <a:t>khám</a:t>
            </a:r>
            <a:r>
              <a:rPr lang="vi-VN" altLang="en-US" sz="1600" dirty="0">
                <a:latin typeface="Calibri" pitchFamily="34" charset="0"/>
              </a:rPr>
              <a:t> </a:t>
            </a:r>
            <a:r>
              <a:rPr lang="vi-VN" altLang="en-US" sz="1600" dirty="0" err="1">
                <a:latin typeface="Calibri" pitchFamily="34" charset="0"/>
              </a:rPr>
              <a:t>chữa</a:t>
            </a:r>
            <a:r>
              <a:rPr lang="vi-VN" altLang="en-US" sz="1600" dirty="0">
                <a:latin typeface="Calibri" pitchFamily="34" charset="0"/>
              </a:rPr>
              <a:t> </a:t>
            </a:r>
            <a:r>
              <a:rPr lang="vi-VN" altLang="en-US" sz="1600" dirty="0" err="1">
                <a:latin typeface="Calibri" pitchFamily="34" charset="0"/>
              </a:rPr>
              <a:t>bệnh</a:t>
            </a:r>
            <a:r>
              <a:rPr lang="en-US" altLang="en-US" sz="1600" dirty="0">
                <a:latin typeface="Calibri" pitchFamily="34" charset="0"/>
              </a:rPr>
              <a:t>, </a:t>
            </a:r>
            <a:r>
              <a:rPr lang="vi-VN" sz="1600" dirty="0" err="1">
                <a:latin typeface="Calibri" pitchFamily="34" charset="0"/>
              </a:rPr>
              <a:t>thực</a:t>
            </a:r>
            <a:r>
              <a:rPr lang="vi-VN" sz="1600" dirty="0">
                <a:latin typeface="Calibri" pitchFamily="34" charset="0"/>
              </a:rPr>
              <a:t> </a:t>
            </a:r>
            <a:r>
              <a:rPr lang="vi-VN" sz="1600" dirty="0" err="1">
                <a:latin typeface="Calibri" pitchFamily="34" charset="0"/>
              </a:rPr>
              <a:t>hiện</a:t>
            </a:r>
            <a:r>
              <a:rPr lang="vi-VN" sz="1600" dirty="0">
                <a:latin typeface="Calibri" pitchFamily="34" charset="0"/>
              </a:rPr>
              <a:t> theo yêu </a:t>
            </a:r>
            <a:r>
              <a:rPr lang="vi-VN" sz="1600" dirty="0" err="1">
                <a:latin typeface="Calibri" pitchFamily="34" charset="0"/>
              </a:rPr>
              <a:t>cầu</a:t>
            </a:r>
            <a:r>
              <a:rPr lang="vi-VN" sz="1600" dirty="0">
                <a:latin typeface="Calibri" pitchFamily="34" charset="0"/>
              </a:rPr>
              <a:t> </a:t>
            </a:r>
            <a:r>
              <a:rPr lang="vi-VN" sz="1600" dirty="0" err="1">
                <a:latin typeface="Calibri" pitchFamily="34" charset="0"/>
              </a:rPr>
              <a:t>của</a:t>
            </a:r>
            <a:r>
              <a:rPr lang="vi-VN" sz="1600" dirty="0">
                <a:latin typeface="Calibri" pitchFamily="34" charset="0"/>
              </a:rPr>
              <a:t> cơ </a:t>
            </a:r>
            <a:r>
              <a:rPr lang="vi-VN" sz="1600" dirty="0" err="1">
                <a:latin typeface="Calibri" pitchFamily="34" charset="0"/>
              </a:rPr>
              <a:t>sở</a:t>
            </a:r>
            <a:r>
              <a:rPr lang="vi-VN" sz="1600" dirty="0">
                <a:latin typeface="Calibri" pitchFamily="34" charset="0"/>
              </a:rPr>
              <a:t> y </a:t>
            </a:r>
            <a:r>
              <a:rPr lang="vi-VN" sz="1600" dirty="0" err="1">
                <a:latin typeface="Calibri" pitchFamily="34" charset="0"/>
              </a:rPr>
              <a:t>tế</a:t>
            </a:r>
            <a:r>
              <a:rPr lang="en-US" sz="1600" dirty="0">
                <a:latin typeface="Calibri" pitchFamily="34" charset="0"/>
              </a:rPr>
              <a:t>, </a:t>
            </a:r>
            <a:r>
              <a:rPr lang="en-US" sz="1600" dirty="0" err="1">
                <a:latin typeface="Calibri" pitchFamily="34" charset="0"/>
              </a:rPr>
              <a:t>nếu</a:t>
            </a:r>
            <a:r>
              <a:rPr lang="en-US" sz="1600" dirty="0">
                <a:latin typeface="Calibri" pitchFamily="34" charset="0"/>
              </a:rPr>
              <a:t> </a:t>
            </a:r>
            <a:r>
              <a:rPr lang="en-US" sz="1600" dirty="0" err="1">
                <a:latin typeface="Calibri" pitchFamily="34" charset="0"/>
              </a:rPr>
              <a:t>âm</a:t>
            </a:r>
            <a:r>
              <a:rPr lang="en-US" sz="1600" dirty="0">
                <a:latin typeface="Calibri" pitchFamily="34" charset="0"/>
              </a:rPr>
              <a:t> </a:t>
            </a:r>
            <a:r>
              <a:rPr lang="en-US" sz="1600" dirty="0" err="1">
                <a:latin typeface="Calibri" pitchFamily="34" charset="0"/>
              </a:rPr>
              <a:t>tính</a:t>
            </a:r>
            <a:r>
              <a:rPr lang="en-US" sz="1600" dirty="0">
                <a:latin typeface="Calibri" pitchFamily="34" charset="0"/>
              </a:rPr>
              <a:t> </a:t>
            </a:r>
            <a:r>
              <a:rPr lang="en-US" sz="1600" dirty="0" err="1">
                <a:latin typeface="Calibri" pitchFamily="34" charset="0"/>
              </a:rPr>
              <a:t>sẽ</a:t>
            </a:r>
            <a:r>
              <a:rPr lang="en-US" sz="1600" dirty="0">
                <a:latin typeface="Calibri" pitchFamily="34" charset="0"/>
              </a:rPr>
              <a:t> </a:t>
            </a:r>
            <a:r>
              <a:rPr lang="en-US" sz="1600" dirty="0" err="1">
                <a:latin typeface="Calibri" pitchFamily="34" charset="0"/>
              </a:rPr>
              <a:t>không</a:t>
            </a:r>
            <a:r>
              <a:rPr lang="en-US" sz="1600" dirty="0">
                <a:latin typeface="Calibri" pitchFamily="34" charset="0"/>
              </a:rPr>
              <a:t> </a:t>
            </a:r>
            <a:r>
              <a:rPr lang="en-US" sz="1600" dirty="0" err="1">
                <a:latin typeface="Calibri" pitchFamily="34" charset="0"/>
              </a:rPr>
              <a:t>được</a:t>
            </a:r>
            <a:r>
              <a:rPr lang="en-US" sz="1600" dirty="0">
                <a:latin typeface="Calibri" pitchFamily="34" charset="0"/>
              </a:rPr>
              <a:t> chi </a:t>
            </a:r>
            <a:r>
              <a:rPr lang="en-US" sz="1600" dirty="0" err="1">
                <a:latin typeface="Calibri" pitchFamily="34" charset="0"/>
              </a:rPr>
              <a:t>trả</a:t>
            </a:r>
            <a:r>
              <a:rPr lang="en-US" sz="1600" dirty="0">
                <a:latin typeface="Calibri" pitchFamily="34" charset="0"/>
              </a:rPr>
              <a:t> bồi </a:t>
            </a:r>
            <a:r>
              <a:rPr lang="en-US" sz="1600" dirty="0" err="1">
                <a:latin typeface="Calibri" pitchFamily="34" charset="0"/>
              </a:rPr>
              <a:t>thường</a:t>
            </a:r>
            <a:endParaRPr lang="en-US" altLang="en-US" sz="1600" dirty="0">
              <a:latin typeface="Calibri" pitchFamily="34" charset="0"/>
            </a:endParaRPr>
          </a:p>
          <a:p>
            <a:pPr lvl="1"/>
            <a:endParaRPr lang="en-US" altLang="en-US" sz="1600" dirty="0">
              <a:latin typeface="Calibri" pitchFamily="34" charset="0"/>
            </a:endParaRPr>
          </a:p>
        </p:txBody>
      </p:sp>
      <p:sp>
        <p:nvSpPr>
          <p:cNvPr id="61446" name="TextBox 5"/>
          <p:cNvSpPr txBox="1">
            <a:spLocks noChangeArrowheads="1"/>
          </p:cNvSpPr>
          <p:nvPr/>
        </p:nvSpPr>
        <p:spPr bwMode="auto">
          <a:xfrm>
            <a:off x="469900" y="6189980"/>
            <a:ext cx="86407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eaLnBrk="1" hangingPunct="1"/>
            <a:r>
              <a:rPr lang="en-GB" altLang="en-US" sz="1000" i="1">
                <a:solidFill>
                  <a:schemeClr val="accent1"/>
                </a:solidFill>
              </a:rPr>
              <a:t>Trên đây là những lý do bồi thường phổ biến nhưng không phải là toàn bộ các lý do từ chối bồi thường của chương trình bảo hiểm. Vui lòng xem các tài liệu hướng dẫn bảo hiểm, hợp đồng bảo hiểm để biết chi tiết các điểm loại trừ.</a:t>
            </a:r>
          </a:p>
        </p:txBody>
      </p:sp>
      <p:pic>
        <p:nvPicPr>
          <p:cNvPr id="61447" name="Picture 2" descr="https://encrypted-tbn3.gstatic.com/images?q=tbn:ANd9GcQfoKkGAcroIheP6kbZDDT0AwxAvgWUAklc_oysSJ0kKAZnPRaF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825" y="0"/>
            <a:ext cx="20605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974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2D00C993-7EB0-4038-9E00-6D2F0F7466A2}" type="slidenum">
              <a:rPr lang="en-GB" smtClean="0"/>
              <a:pPr>
                <a:defRPr/>
              </a:pPr>
              <a:t>30</a:t>
            </a:fld>
            <a:endParaRPr lang="en-GB"/>
          </a:p>
        </p:txBody>
      </p:sp>
      <p:sp>
        <p:nvSpPr>
          <p:cNvPr id="62469" name="Content Placeholder 2"/>
          <p:cNvSpPr>
            <a:spLocks noGrp="1"/>
          </p:cNvSpPr>
          <p:nvPr>
            <p:ph idx="1"/>
          </p:nvPr>
        </p:nvSpPr>
        <p:spPr>
          <a:xfrm>
            <a:off x="442539" y="997557"/>
            <a:ext cx="8696699" cy="5459786"/>
          </a:xfrm>
        </p:spPr>
        <p:txBody>
          <a:bodyPr/>
          <a:lstStyle/>
          <a:p>
            <a:r>
              <a:rPr lang="en-GB" altLang="en-US" sz="1600" dirty="0" err="1">
                <a:latin typeface="Calibri" pitchFamily="34" charset="0"/>
              </a:rPr>
              <a:t>Khám</a:t>
            </a:r>
            <a:r>
              <a:rPr lang="en-GB" altLang="en-US" sz="1600" dirty="0">
                <a:latin typeface="Calibri" pitchFamily="34" charset="0"/>
              </a:rPr>
              <a:t> </a:t>
            </a:r>
            <a:r>
              <a:rPr lang="en-GB" altLang="en-US" sz="1600" dirty="0" err="1">
                <a:latin typeface="Calibri" pitchFamily="34" charset="0"/>
              </a:rPr>
              <a:t>không</a:t>
            </a:r>
            <a:r>
              <a:rPr lang="en-GB" altLang="en-US" sz="1600" dirty="0">
                <a:latin typeface="Calibri" pitchFamily="34" charset="0"/>
              </a:rPr>
              <a:t> </a:t>
            </a:r>
            <a:r>
              <a:rPr lang="en-GB" altLang="en-US" sz="1600" dirty="0" err="1">
                <a:latin typeface="Calibri" pitchFamily="34" charset="0"/>
              </a:rPr>
              <a:t>có</a:t>
            </a:r>
            <a:r>
              <a:rPr lang="en-GB" altLang="en-US" sz="1600" dirty="0">
                <a:latin typeface="Calibri" pitchFamily="34" charset="0"/>
              </a:rPr>
              <a:t> </a:t>
            </a:r>
            <a:r>
              <a:rPr lang="en-GB" altLang="en-US" sz="1600" dirty="0" err="1">
                <a:latin typeface="Calibri" pitchFamily="34" charset="0"/>
              </a:rPr>
              <a:t>chẩn</a:t>
            </a:r>
            <a:r>
              <a:rPr lang="en-GB" altLang="en-US" sz="1600" dirty="0">
                <a:latin typeface="Calibri" pitchFamily="34" charset="0"/>
              </a:rPr>
              <a:t> </a:t>
            </a:r>
            <a:r>
              <a:rPr lang="en-GB" altLang="en-US" sz="1600" dirty="0" err="1">
                <a:latin typeface="Calibri" pitchFamily="34" charset="0"/>
              </a:rPr>
              <a:t>đoán</a:t>
            </a:r>
            <a:r>
              <a:rPr lang="en-GB" altLang="en-US" sz="1600" dirty="0">
                <a:latin typeface="Calibri" pitchFamily="34" charset="0"/>
              </a:rPr>
              <a:t> </a:t>
            </a:r>
            <a:r>
              <a:rPr lang="en-GB" altLang="en-US" sz="1600" dirty="0" err="1">
                <a:latin typeface="Calibri" pitchFamily="34" charset="0"/>
              </a:rPr>
              <a:t>bệnh</a:t>
            </a:r>
            <a:r>
              <a:rPr lang="en-GB" altLang="en-US" sz="1600" dirty="0">
                <a:latin typeface="Calibri" pitchFamily="34" charset="0"/>
              </a:rPr>
              <a:t> </a:t>
            </a:r>
            <a:r>
              <a:rPr lang="en-GB" altLang="en-US" sz="1600" dirty="0" err="1">
                <a:latin typeface="Calibri" pitchFamily="34" charset="0"/>
              </a:rPr>
              <a:t>trên</a:t>
            </a:r>
            <a:r>
              <a:rPr lang="en-GB" altLang="en-US" sz="1600" dirty="0">
                <a:latin typeface="Calibri" pitchFamily="34" charset="0"/>
              </a:rPr>
              <a:t> </a:t>
            </a:r>
            <a:r>
              <a:rPr lang="en-GB" altLang="en-US" sz="1600" dirty="0" err="1">
                <a:latin typeface="Calibri" pitchFamily="34" charset="0"/>
              </a:rPr>
              <a:t>toa</a:t>
            </a:r>
            <a:r>
              <a:rPr lang="en-GB" altLang="en-US" sz="1600" dirty="0">
                <a:latin typeface="Calibri" pitchFamily="34" charset="0"/>
              </a:rPr>
              <a:t> </a:t>
            </a:r>
            <a:r>
              <a:rPr lang="en-GB" altLang="en-US" sz="1600" dirty="0" err="1">
                <a:latin typeface="Calibri" pitchFamily="34" charset="0"/>
              </a:rPr>
              <a:t>thuốc</a:t>
            </a:r>
            <a:r>
              <a:rPr lang="en-GB" altLang="en-US" sz="1600" dirty="0">
                <a:latin typeface="Calibri" pitchFamily="34" charset="0"/>
              </a:rPr>
              <a:t>/</a:t>
            </a:r>
            <a:r>
              <a:rPr lang="en-GB" altLang="en-US" sz="1600" dirty="0" err="1">
                <a:latin typeface="Calibri" pitchFamily="34" charset="0"/>
              </a:rPr>
              <a:t>sổ</a:t>
            </a:r>
            <a:r>
              <a:rPr lang="en-GB" altLang="en-US" sz="1600" dirty="0">
                <a:latin typeface="Calibri" pitchFamily="34" charset="0"/>
              </a:rPr>
              <a:t> </a:t>
            </a:r>
            <a:r>
              <a:rPr lang="en-GB" altLang="en-US" sz="1600" dirty="0" err="1">
                <a:latin typeface="Calibri" pitchFamily="34" charset="0"/>
              </a:rPr>
              <a:t>khám</a:t>
            </a:r>
            <a:r>
              <a:rPr lang="en-GB" altLang="en-US" sz="1600" dirty="0">
                <a:latin typeface="Calibri" pitchFamily="34" charset="0"/>
              </a:rPr>
              <a:t> </a:t>
            </a:r>
            <a:r>
              <a:rPr lang="en-GB" altLang="en-US" sz="1600" dirty="0" err="1">
                <a:latin typeface="Calibri" pitchFamily="34" charset="0"/>
              </a:rPr>
              <a:t>bệnh</a:t>
            </a:r>
            <a:r>
              <a:rPr lang="en-GB" altLang="en-US" sz="1600" dirty="0">
                <a:latin typeface="Calibri" pitchFamily="34" charset="0"/>
              </a:rPr>
              <a:t>/</a:t>
            </a:r>
            <a:r>
              <a:rPr lang="en-GB" altLang="en-US" sz="1600" dirty="0" err="1">
                <a:latin typeface="Calibri" pitchFamily="34" charset="0"/>
              </a:rPr>
              <a:t>giấy</a:t>
            </a:r>
            <a:r>
              <a:rPr lang="en-GB" altLang="en-US" sz="1600" dirty="0">
                <a:latin typeface="Calibri" pitchFamily="34" charset="0"/>
              </a:rPr>
              <a:t> </a:t>
            </a:r>
            <a:r>
              <a:rPr lang="en-GB" altLang="en-US" sz="1600" dirty="0" err="1">
                <a:latin typeface="Calibri" pitchFamily="34" charset="0"/>
              </a:rPr>
              <a:t>chứng</a:t>
            </a:r>
            <a:r>
              <a:rPr lang="en-GB" altLang="en-US" sz="1600" dirty="0">
                <a:latin typeface="Calibri" pitchFamily="34" charset="0"/>
              </a:rPr>
              <a:t> </a:t>
            </a:r>
            <a:r>
              <a:rPr lang="en-GB" altLang="en-US" sz="1600" dirty="0" err="1">
                <a:latin typeface="Calibri" pitchFamily="34" charset="0"/>
              </a:rPr>
              <a:t>nhận</a:t>
            </a:r>
            <a:r>
              <a:rPr lang="en-GB" altLang="en-US" sz="1600" dirty="0">
                <a:latin typeface="Calibri" pitchFamily="34" charset="0"/>
              </a:rPr>
              <a:t> </a:t>
            </a:r>
            <a:r>
              <a:rPr lang="en-GB" altLang="en-US" sz="1600" dirty="0" err="1">
                <a:latin typeface="Calibri" pitchFamily="34" charset="0"/>
              </a:rPr>
              <a:t>bệnh</a:t>
            </a:r>
            <a:r>
              <a:rPr lang="en-GB" altLang="en-US" sz="1600" dirty="0">
                <a:latin typeface="Calibri" pitchFamily="34" charset="0"/>
              </a:rPr>
              <a:t> </a:t>
            </a:r>
            <a:r>
              <a:rPr lang="en-GB" altLang="en-US" sz="1600" dirty="0" err="1">
                <a:latin typeface="Calibri" pitchFamily="34" charset="0"/>
              </a:rPr>
              <a:t>lý</a:t>
            </a:r>
            <a:r>
              <a:rPr lang="en-GB" altLang="en-US" sz="1600" dirty="0">
                <a:latin typeface="Calibri" pitchFamily="34" charset="0"/>
              </a:rPr>
              <a:t> &amp; </a:t>
            </a:r>
            <a:r>
              <a:rPr lang="en-GB" altLang="en-US" sz="1600" dirty="0" err="1">
                <a:latin typeface="Calibri" pitchFamily="34" charset="0"/>
              </a:rPr>
              <a:t>không</a:t>
            </a:r>
            <a:r>
              <a:rPr lang="en-GB" altLang="en-US" sz="1600" dirty="0">
                <a:latin typeface="Calibri" pitchFamily="34" charset="0"/>
              </a:rPr>
              <a:t> </a:t>
            </a:r>
            <a:r>
              <a:rPr lang="en-GB" altLang="en-US" sz="1600" dirty="0" err="1">
                <a:latin typeface="Calibri" pitchFamily="34" charset="0"/>
              </a:rPr>
              <a:t>có</a:t>
            </a:r>
            <a:r>
              <a:rPr lang="en-GB" altLang="en-US" sz="1600" dirty="0">
                <a:latin typeface="Calibri" pitchFamily="34" charset="0"/>
              </a:rPr>
              <a:t> </a:t>
            </a:r>
            <a:r>
              <a:rPr lang="en-GB" altLang="en-US" sz="1600" dirty="0" err="1">
                <a:latin typeface="Calibri" pitchFamily="34" charset="0"/>
              </a:rPr>
              <a:t>chỉ</a:t>
            </a:r>
            <a:r>
              <a:rPr lang="en-GB" altLang="en-US" sz="1600" dirty="0">
                <a:latin typeface="Calibri" pitchFamily="34" charset="0"/>
              </a:rPr>
              <a:t> </a:t>
            </a:r>
            <a:r>
              <a:rPr lang="en-GB" altLang="en-US" sz="1600" dirty="0" err="1">
                <a:latin typeface="Calibri" pitchFamily="34" charset="0"/>
              </a:rPr>
              <a:t>định</a:t>
            </a:r>
            <a:r>
              <a:rPr lang="en-GB" altLang="en-US" sz="1600" dirty="0">
                <a:latin typeface="Calibri" pitchFamily="34" charset="0"/>
              </a:rPr>
              <a:t> </a:t>
            </a:r>
            <a:r>
              <a:rPr lang="en-GB" altLang="en-US" sz="1600" dirty="0" err="1">
                <a:latin typeface="Calibri" pitchFamily="34" charset="0"/>
              </a:rPr>
              <a:t>điều</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chỉ</a:t>
            </a:r>
            <a:r>
              <a:rPr lang="en-GB" altLang="en-US" sz="1600" dirty="0">
                <a:latin typeface="Calibri" pitchFamily="34" charset="0"/>
              </a:rPr>
              <a:t> </a:t>
            </a:r>
            <a:r>
              <a:rPr lang="en-GB" altLang="en-US" sz="1600" dirty="0" err="1">
                <a:latin typeface="Calibri" pitchFamily="34" charset="0"/>
              </a:rPr>
              <a:t>theo</a:t>
            </a:r>
            <a:r>
              <a:rPr lang="en-GB" altLang="en-US" sz="1600" dirty="0">
                <a:latin typeface="Calibri" pitchFamily="34" charset="0"/>
              </a:rPr>
              <a:t> </a:t>
            </a:r>
            <a:r>
              <a:rPr lang="en-GB" altLang="en-US" sz="1600" dirty="0" err="1">
                <a:latin typeface="Calibri" pitchFamily="34" charset="0"/>
              </a:rPr>
              <a:t>dõi</a:t>
            </a:r>
            <a:r>
              <a:rPr lang="en-GB" altLang="en-US" sz="1600" dirty="0">
                <a:latin typeface="Calibri" pitchFamily="34" charset="0"/>
              </a:rPr>
              <a:t>).</a:t>
            </a:r>
            <a:endParaRPr lang="en-US" altLang="en-US" sz="1600" dirty="0">
              <a:latin typeface="Calibri" pitchFamily="34" charset="0"/>
            </a:endParaRPr>
          </a:p>
          <a:p>
            <a:r>
              <a:rPr lang="en-GB" altLang="en-US" sz="1600" dirty="0" err="1">
                <a:latin typeface="Calibri" pitchFamily="34" charset="0"/>
              </a:rPr>
              <a:t>Thiếu</a:t>
            </a:r>
            <a:r>
              <a:rPr lang="en-GB" altLang="en-US" sz="1600" dirty="0">
                <a:latin typeface="Calibri" pitchFamily="34" charset="0"/>
              </a:rPr>
              <a:t> </a:t>
            </a:r>
            <a:r>
              <a:rPr lang="en-GB" altLang="en-US" sz="1600" dirty="0" err="1">
                <a:latin typeface="Calibri" pitchFamily="34" charset="0"/>
              </a:rPr>
              <a:t>phiếu</a:t>
            </a:r>
            <a:r>
              <a:rPr lang="en-GB" altLang="en-US" sz="1600" dirty="0">
                <a:latin typeface="Calibri" pitchFamily="34" charset="0"/>
              </a:rPr>
              <a:t> thu </a:t>
            </a:r>
            <a:r>
              <a:rPr lang="en-GB" altLang="en-US" sz="1600" dirty="0" err="1">
                <a:latin typeface="Calibri" pitchFamily="34" charset="0"/>
              </a:rPr>
              <a:t>tiền</a:t>
            </a:r>
            <a:r>
              <a:rPr lang="en-GB" altLang="en-US" sz="1600" dirty="0">
                <a:latin typeface="Calibri" pitchFamily="34" charset="0"/>
              </a:rPr>
              <a:t> </a:t>
            </a:r>
            <a:r>
              <a:rPr lang="en-GB" altLang="en-US" sz="1600" dirty="0" err="1">
                <a:latin typeface="Calibri" pitchFamily="34" charset="0"/>
              </a:rPr>
              <a:t>khám</a:t>
            </a:r>
            <a:r>
              <a:rPr lang="en-GB" altLang="en-US" sz="1600" dirty="0">
                <a:latin typeface="Calibri" pitchFamily="34" charset="0"/>
              </a:rPr>
              <a:t>, </a:t>
            </a:r>
            <a:r>
              <a:rPr lang="en-GB" altLang="en-US" sz="1600" dirty="0" err="1">
                <a:latin typeface="Calibri" pitchFamily="34" charset="0"/>
              </a:rPr>
              <a:t>thiếu</a:t>
            </a:r>
            <a:r>
              <a:rPr lang="en-GB" altLang="en-US" sz="1600" dirty="0">
                <a:latin typeface="Calibri" pitchFamily="34" charset="0"/>
              </a:rPr>
              <a:t> </a:t>
            </a:r>
            <a:r>
              <a:rPr lang="en-GB" altLang="en-US" sz="1600" dirty="0" err="1">
                <a:latin typeface="Calibri" pitchFamily="34" charset="0"/>
              </a:rPr>
              <a:t>bản</a:t>
            </a:r>
            <a:r>
              <a:rPr lang="en-GB" altLang="en-US" sz="1600" dirty="0">
                <a:latin typeface="Calibri" pitchFamily="34" charset="0"/>
              </a:rPr>
              <a:t> </a:t>
            </a:r>
            <a:r>
              <a:rPr lang="en-GB" altLang="en-US" sz="1600" dirty="0" err="1">
                <a:latin typeface="Calibri" pitchFamily="34" charset="0"/>
              </a:rPr>
              <a:t>kê</a:t>
            </a:r>
            <a:r>
              <a:rPr lang="en-GB" altLang="en-US" sz="1600" dirty="0">
                <a:latin typeface="Calibri" pitchFamily="34" charset="0"/>
              </a:rPr>
              <a:t> chi </a:t>
            </a:r>
            <a:r>
              <a:rPr lang="en-GB" altLang="en-US" sz="1600" dirty="0" err="1">
                <a:latin typeface="Calibri" pitchFamily="34" charset="0"/>
              </a:rPr>
              <a:t>tiết</a:t>
            </a:r>
            <a:r>
              <a:rPr lang="en-GB" altLang="en-US" sz="1600" dirty="0">
                <a:latin typeface="Calibri" pitchFamily="34" charset="0"/>
              </a:rPr>
              <a:t>, </a:t>
            </a:r>
            <a:r>
              <a:rPr lang="en-GB" altLang="en-US" sz="1600" dirty="0" err="1">
                <a:latin typeface="Calibri" pitchFamily="34" charset="0"/>
              </a:rPr>
              <a:t>thiếu</a:t>
            </a:r>
            <a:r>
              <a:rPr lang="en-GB" altLang="en-US" sz="1600" dirty="0">
                <a:latin typeface="Calibri" pitchFamily="34" charset="0"/>
              </a:rPr>
              <a:t> </a:t>
            </a:r>
            <a:r>
              <a:rPr lang="en-GB" altLang="en-US" sz="1600" dirty="0" err="1">
                <a:latin typeface="Calibri" pitchFamily="34" charset="0"/>
              </a:rPr>
              <a:t>dấu</a:t>
            </a:r>
            <a:r>
              <a:rPr lang="en-GB" altLang="en-US" sz="1600" dirty="0">
                <a:latin typeface="Calibri" pitchFamily="34" charset="0"/>
              </a:rPr>
              <a:t> </a:t>
            </a:r>
            <a:r>
              <a:rPr lang="en-GB" altLang="en-US" sz="1600" dirty="0" err="1">
                <a:latin typeface="Calibri" pitchFamily="34" charset="0"/>
              </a:rPr>
              <a:t>trên</a:t>
            </a:r>
            <a:r>
              <a:rPr lang="en-GB" altLang="en-US" sz="1600" dirty="0">
                <a:latin typeface="Calibri" pitchFamily="34" charset="0"/>
              </a:rPr>
              <a:t> </a:t>
            </a:r>
            <a:r>
              <a:rPr lang="en-GB" altLang="en-US" sz="1600" dirty="0" err="1">
                <a:latin typeface="Calibri" pitchFamily="34" charset="0"/>
              </a:rPr>
              <a:t>toa</a:t>
            </a:r>
            <a:r>
              <a:rPr lang="en-GB" altLang="en-US" sz="1600" dirty="0">
                <a:latin typeface="Calibri" pitchFamily="34" charset="0"/>
              </a:rPr>
              <a:t> </a:t>
            </a:r>
            <a:r>
              <a:rPr lang="en-GB" altLang="en-US" sz="1600" dirty="0" err="1">
                <a:latin typeface="Calibri" pitchFamily="34" charset="0"/>
              </a:rPr>
              <a:t>thuốc</a:t>
            </a:r>
            <a:r>
              <a:rPr lang="en-GB" altLang="en-US" sz="1600" dirty="0">
                <a:latin typeface="Calibri" pitchFamily="34" charset="0"/>
              </a:rPr>
              <a:t>,…</a:t>
            </a:r>
            <a:endParaRPr lang="en-US" altLang="en-US" sz="1600" dirty="0">
              <a:latin typeface="Calibri" pitchFamily="34" charset="0"/>
            </a:endParaRPr>
          </a:p>
          <a:p>
            <a:r>
              <a:rPr lang="en-GB" altLang="en-US" sz="1600" dirty="0" err="1">
                <a:latin typeface="Calibri" pitchFamily="34" charset="0"/>
              </a:rPr>
              <a:t>Thiếu</a:t>
            </a:r>
            <a:r>
              <a:rPr lang="en-GB" altLang="en-US" sz="1600" dirty="0">
                <a:latin typeface="Calibri" pitchFamily="34" charset="0"/>
              </a:rPr>
              <a:t> </a:t>
            </a:r>
            <a:r>
              <a:rPr lang="en-GB" altLang="en-US" sz="1600" dirty="0" err="1">
                <a:latin typeface="Calibri" pitchFamily="34" charset="0"/>
              </a:rPr>
              <a:t>chỉ</a:t>
            </a:r>
            <a:r>
              <a:rPr lang="en-GB" altLang="en-US" sz="1600" dirty="0">
                <a:latin typeface="Calibri" pitchFamily="34" charset="0"/>
              </a:rPr>
              <a:t> </a:t>
            </a:r>
            <a:r>
              <a:rPr lang="en-GB" altLang="en-US" sz="1600" dirty="0" err="1">
                <a:latin typeface="Calibri" pitchFamily="34" charset="0"/>
              </a:rPr>
              <a:t>định</a:t>
            </a:r>
            <a:r>
              <a:rPr lang="en-GB" altLang="en-US" sz="1600" dirty="0">
                <a:latin typeface="Calibri" pitchFamily="34" charset="0"/>
              </a:rPr>
              <a:t>, </a:t>
            </a:r>
            <a:r>
              <a:rPr lang="en-GB" altLang="en-US" sz="1600" dirty="0" err="1">
                <a:latin typeface="Calibri" pitchFamily="34" charset="0"/>
              </a:rPr>
              <a:t>theo</a:t>
            </a:r>
            <a:r>
              <a:rPr lang="en-GB" altLang="en-US" sz="1600" dirty="0">
                <a:latin typeface="Calibri" pitchFamily="34" charset="0"/>
              </a:rPr>
              <a:t> </a:t>
            </a:r>
            <a:r>
              <a:rPr lang="en-GB" altLang="en-US" sz="1600" dirty="0" err="1">
                <a:latin typeface="Calibri" pitchFamily="34" charset="0"/>
              </a:rPr>
              <a:t>dõi</a:t>
            </a:r>
            <a:r>
              <a:rPr lang="en-GB" altLang="en-US" sz="1600" dirty="0">
                <a:latin typeface="Calibri" pitchFamily="34" charset="0"/>
              </a:rPr>
              <a:t> </a:t>
            </a:r>
            <a:r>
              <a:rPr lang="en-GB" altLang="en-US" sz="1600" dirty="0" err="1">
                <a:latin typeface="Calibri" pitchFamily="34" charset="0"/>
              </a:rPr>
              <a:t>của</a:t>
            </a:r>
            <a:r>
              <a:rPr lang="en-GB" altLang="en-US" sz="1600" dirty="0">
                <a:latin typeface="Calibri" pitchFamily="34" charset="0"/>
              </a:rPr>
              <a:t> </a:t>
            </a:r>
            <a:r>
              <a:rPr lang="en-GB" altLang="en-US" sz="1600" dirty="0" err="1">
                <a:latin typeface="Calibri" pitchFamily="34" charset="0"/>
              </a:rPr>
              <a:t>Bác</a:t>
            </a:r>
            <a:r>
              <a:rPr lang="en-GB" altLang="en-US" sz="1600" dirty="0">
                <a:latin typeface="Calibri" pitchFamily="34" charset="0"/>
              </a:rPr>
              <a:t> </a:t>
            </a:r>
            <a:r>
              <a:rPr lang="en-GB" altLang="en-US" sz="1600" dirty="0" err="1">
                <a:latin typeface="Calibri" pitchFamily="34" charset="0"/>
              </a:rPr>
              <a:t>sĩ</a:t>
            </a:r>
            <a:r>
              <a:rPr lang="en-GB" altLang="en-US" sz="1600" dirty="0">
                <a:latin typeface="Calibri" pitchFamily="34" charset="0"/>
              </a:rPr>
              <a:t>/ </a:t>
            </a:r>
            <a:r>
              <a:rPr lang="en-GB" altLang="en-US" sz="1600" dirty="0" err="1">
                <a:latin typeface="Calibri" pitchFamily="34" charset="0"/>
              </a:rPr>
              <a:t>Kỹ</a:t>
            </a:r>
            <a:r>
              <a:rPr lang="en-GB" altLang="en-US" sz="1600" dirty="0">
                <a:latin typeface="Calibri" pitchFamily="34" charset="0"/>
              </a:rPr>
              <a:t> </a:t>
            </a:r>
            <a:r>
              <a:rPr lang="en-GB" altLang="en-US" sz="1600" dirty="0" err="1">
                <a:latin typeface="Calibri" pitchFamily="34" charset="0"/>
              </a:rPr>
              <a:t>thuật</a:t>
            </a:r>
            <a:r>
              <a:rPr lang="en-GB" altLang="en-US" sz="1600" dirty="0">
                <a:latin typeface="Calibri" pitchFamily="34" charset="0"/>
              </a:rPr>
              <a:t> viên cho </a:t>
            </a:r>
            <a:r>
              <a:rPr lang="en-GB" altLang="en-US" sz="1600" dirty="0" err="1">
                <a:latin typeface="Calibri" pitchFamily="34" charset="0"/>
              </a:rPr>
              <a:t>các</a:t>
            </a:r>
            <a:r>
              <a:rPr lang="en-GB" altLang="en-US" sz="1600" dirty="0">
                <a:latin typeface="Calibri" pitchFamily="34" charset="0"/>
              </a:rPr>
              <a:t> chi </a:t>
            </a:r>
            <a:r>
              <a:rPr lang="en-GB" altLang="en-US" sz="1600" dirty="0" err="1">
                <a:latin typeface="Calibri" pitchFamily="34" charset="0"/>
              </a:rPr>
              <a:t>phí</a:t>
            </a:r>
            <a:r>
              <a:rPr lang="en-GB" altLang="en-US" sz="1600" dirty="0">
                <a:latin typeface="Calibri" pitchFamily="34" charset="0"/>
              </a:rPr>
              <a:t> </a:t>
            </a:r>
            <a:r>
              <a:rPr lang="en-GB" altLang="en-US" sz="1600" dirty="0" err="1">
                <a:latin typeface="Calibri" pitchFamily="34" charset="0"/>
              </a:rPr>
              <a:t>xông</a:t>
            </a:r>
            <a:r>
              <a:rPr lang="en-GB" altLang="en-US" sz="1600" dirty="0">
                <a:latin typeface="Calibri" pitchFamily="34" charset="0"/>
              </a:rPr>
              <a:t> </a:t>
            </a:r>
            <a:r>
              <a:rPr lang="en-GB" altLang="en-US" sz="1600" dirty="0" err="1">
                <a:latin typeface="Calibri" pitchFamily="34" charset="0"/>
              </a:rPr>
              <a:t>kê</a:t>
            </a:r>
            <a:r>
              <a:rPr lang="en-GB" altLang="en-US" sz="1600" dirty="0">
                <a:latin typeface="Calibri" pitchFamily="34" charset="0"/>
              </a:rPr>
              <a:t>, </a:t>
            </a:r>
            <a:r>
              <a:rPr lang="en-GB" altLang="en-US" sz="1600" dirty="0" err="1">
                <a:latin typeface="Calibri" pitchFamily="34" charset="0"/>
              </a:rPr>
              <a:t>phun</a:t>
            </a:r>
            <a:r>
              <a:rPr lang="en-GB" altLang="en-US" sz="1600" dirty="0">
                <a:latin typeface="Calibri" pitchFamily="34" charset="0"/>
              </a:rPr>
              <a:t> </a:t>
            </a:r>
            <a:r>
              <a:rPr lang="en-GB" altLang="en-US" sz="1600" dirty="0" err="1">
                <a:latin typeface="Calibri" pitchFamily="34" charset="0"/>
              </a:rPr>
              <a:t>khí</a:t>
            </a:r>
            <a:r>
              <a:rPr lang="en-GB" altLang="en-US" sz="1600" dirty="0">
                <a:latin typeface="Calibri" pitchFamily="34" charset="0"/>
              </a:rPr>
              <a:t> dung, </a:t>
            </a:r>
            <a:r>
              <a:rPr lang="en-GB" altLang="en-US" sz="1600" dirty="0" err="1">
                <a:latin typeface="Calibri" pitchFamily="34" charset="0"/>
              </a:rPr>
              <a:t>vật</a:t>
            </a:r>
            <a:r>
              <a:rPr lang="en-GB" altLang="en-US" sz="1600" dirty="0">
                <a:latin typeface="Calibri" pitchFamily="34" charset="0"/>
              </a:rPr>
              <a:t> </a:t>
            </a:r>
            <a:r>
              <a:rPr lang="en-GB" altLang="en-US" sz="1600" dirty="0" err="1">
                <a:latin typeface="Calibri" pitchFamily="34" charset="0"/>
              </a:rPr>
              <a:t>lý</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liệu</a:t>
            </a:r>
            <a:r>
              <a:rPr lang="en-GB" altLang="en-US" sz="1600" dirty="0">
                <a:latin typeface="Calibri" pitchFamily="34" charset="0"/>
              </a:rPr>
              <a:t>…</a:t>
            </a:r>
            <a:endParaRPr lang="en-US" altLang="en-US" sz="1600" dirty="0">
              <a:latin typeface="Calibri" pitchFamily="34" charset="0"/>
            </a:endParaRPr>
          </a:p>
          <a:p>
            <a:r>
              <a:rPr lang="en-GB" altLang="en-US" sz="1600" dirty="0" err="1">
                <a:latin typeface="Calibri" pitchFamily="34" charset="0"/>
              </a:rPr>
              <a:t>Thiếu</a:t>
            </a:r>
            <a:r>
              <a:rPr lang="en-GB" altLang="en-US" sz="1600" dirty="0">
                <a:latin typeface="Calibri" pitchFamily="34" charset="0"/>
              </a:rPr>
              <a:t> </a:t>
            </a:r>
            <a:r>
              <a:rPr lang="en-GB" altLang="en-US" sz="1600" dirty="0" err="1">
                <a:latin typeface="Calibri" pitchFamily="34" charset="0"/>
              </a:rPr>
              <a:t>xác</a:t>
            </a:r>
            <a:r>
              <a:rPr lang="en-GB" altLang="en-US" sz="1600" dirty="0">
                <a:latin typeface="Calibri" pitchFamily="34" charset="0"/>
              </a:rPr>
              <a:t> </a:t>
            </a:r>
            <a:r>
              <a:rPr lang="en-GB" altLang="en-US" sz="1600" dirty="0" err="1">
                <a:latin typeface="Calibri" pitchFamily="34" charset="0"/>
              </a:rPr>
              <a:t>nhận</a:t>
            </a:r>
            <a:r>
              <a:rPr lang="en-GB" altLang="en-US" sz="1600" dirty="0">
                <a:latin typeface="Calibri" pitchFamily="34" charset="0"/>
              </a:rPr>
              <a:t> </a:t>
            </a:r>
            <a:r>
              <a:rPr lang="en-GB" altLang="en-US" sz="1600" dirty="0" err="1">
                <a:latin typeface="Calibri" pitchFamily="34" charset="0"/>
              </a:rPr>
              <a:t>của</a:t>
            </a:r>
            <a:r>
              <a:rPr lang="en-GB" altLang="en-US" sz="1600" dirty="0">
                <a:latin typeface="Calibri" pitchFamily="34" charset="0"/>
              </a:rPr>
              <a:t> </a:t>
            </a:r>
            <a:r>
              <a:rPr lang="en-GB" altLang="en-US" sz="1600" dirty="0" err="1">
                <a:latin typeface="Calibri" pitchFamily="34" charset="0"/>
              </a:rPr>
              <a:t>Bác</a:t>
            </a:r>
            <a:r>
              <a:rPr lang="en-GB" altLang="en-US" sz="1600" dirty="0">
                <a:latin typeface="Calibri" pitchFamily="34" charset="0"/>
              </a:rPr>
              <a:t> </a:t>
            </a:r>
            <a:r>
              <a:rPr lang="en-GB" altLang="en-US" sz="1600" dirty="0" err="1">
                <a:latin typeface="Calibri" pitchFamily="34" charset="0"/>
              </a:rPr>
              <a:t>sĩ</a:t>
            </a:r>
            <a:r>
              <a:rPr lang="en-GB" altLang="en-US" sz="1600" dirty="0">
                <a:latin typeface="Calibri" pitchFamily="34" charset="0"/>
              </a:rPr>
              <a:t> </a:t>
            </a:r>
            <a:r>
              <a:rPr lang="en-GB" altLang="en-US" sz="1600" dirty="0" err="1">
                <a:latin typeface="Calibri" pitchFamily="34" charset="0"/>
              </a:rPr>
              <a:t>cho</a:t>
            </a:r>
            <a:r>
              <a:rPr lang="en-GB" altLang="en-US" sz="1600" dirty="0">
                <a:latin typeface="Calibri" pitchFamily="34" charset="0"/>
              </a:rPr>
              <a:t> </a:t>
            </a:r>
            <a:r>
              <a:rPr lang="en-GB" altLang="en-US" sz="1600" dirty="0" err="1">
                <a:latin typeface="Calibri" pitchFamily="34" charset="0"/>
              </a:rPr>
              <a:t>việc</a:t>
            </a:r>
            <a:r>
              <a:rPr lang="en-GB" altLang="en-US" sz="1600" dirty="0">
                <a:latin typeface="Calibri" pitchFamily="34" charset="0"/>
              </a:rPr>
              <a:t> </a:t>
            </a:r>
            <a:r>
              <a:rPr lang="en-GB" altLang="en-US" sz="1600" dirty="0" err="1">
                <a:latin typeface="Calibri" pitchFamily="34" charset="0"/>
              </a:rPr>
              <a:t>chỉnh</a:t>
            </a:r>
            <a:r>
              <a:rPr lang="en-GB" altLang="en-US" sz="1600" dirty="0">
                <a:latin typeface="Calibri" pitchFamily="34" charset="0"/>
              </a:rPr>
              <a:t> </a:t>
            </a:r>
            <a:r>
              <a:rPr lang="en-GB" altLang="en-US" sz="1600" dirty="0" err="1">
                <a:latin typeface="Calibri" pitchFamily="34" charset="0"/>
              </a:rPr>
              <a:t>sửa</a:t>
            </a:r>
            <a:r>
              <a:rPr lang="en-GB" altLang="en-US" sz="1600" dirty="0">
                <a:latin typeface="Calibri" pitchFamily="34" charset="0"/>
              </a:rPr>
              <a:t>, </a:t>
            </a:r>
            <a:r>
              <a:rPr lang="en-GB" altLang="en-US" sz="1600" dirty="0" err="1">
                <a:latin typeface="Calibri" pitchFamily="34" charset="0"/>
              </a:rPr>
              <a:t>ghi</a:t>
            </a:r>
            <a:r>
              <a:rPr lang="en-GB" altLang="en-US" sz="1600" dirty="0">
                <a:latin typeface="Calibri" pitchFamily="34" charset="0"/>
              </a:rPr>
              <a:t> </a:t>
            </a:r>
            <a:r>
              <a:rPr lang="en-GB" altLang="en-US" sz="1600" dirty="0" err="1">
                <a:latin typeface="Calibri" pitchFamily="34" charset="0"/>
              </a:rPr>
              <a:t>thêm</a:t>
            </a:r>
            <a:r>
              <a:rPr lang="en-GB" altLang="en-US" sz="1600" dirty="0">
                <a:latin typeface="Calibri" pitchFamily="34" charset="0"/>
              </a:rPr>
              <a:t> </a:t>
            </a:r>
            <a:r>
              <a:rPr lang="en-GB" altLang="en-US" sz="1600" dirty="0" err="1">
                <a:latin typeface="Calibri" pitchFamily="34" charset="0"/>
              </a:rPr>
              <a:t>số</a:t>
            </a:r>
            <a:r>
              <a:rPr lang="en-GB" altLang="en-US" sz="1600" dirty="0">
                <a:latin typeface="Calibri" pitchFamily="34" charset="0"/>
              </a:rPr>
              <a:t> </a:t>
            </a:r>
            <a:r>
              <a:rPr lang="en-GB" altLang="en-US" sz="1600" dirty="0" err="1">
                <a:latin typeface="Calibri" pitchFamily="34" charset="0"/>
              </a:rPr>
              <a:t>lượng</a:t>
            </a:r>
            <a:r>
              <a:rPr lang="en-GB" altLang="en-US" sz="1600" dirty="0">
                <a:latin typeface="Calibri" pitchFamily="34" charset="0"/>
              </a:rPr>
              <a:t> </a:t>
            </a:r>
            <a:r>
              <a:rPr lang="en-GB" altLang="en-US" sz="1600" dirty="0" err="1">
                <a:latin typeface="Calibri" pitchFamily="34" charset="0"/>
              </a:rPr>
              <a:t>thuốc</a:t>
            </a:r>
            <a:r>
              <a:rPr lang="en-GB" altLang="en-US" sz="1600" dirty="0">
                <a:latin typeface="Calibri" pitchFamily="34" charset="0"/>
              </a:rPr>
              <a:t>, </a:t>
            </a:r>
            <a:r>
              <a:rPr lang="en-GB" altLang="en-US" sz="1600" dirty="0" err="1">
                <a:latin typeface="Calibri" pitchFamily="34" charset="0"/>
              </a:rPr>
              <a:t>loại</a:t>
            </a:r>
            <a:r>
              <a:rPr lang="en-GB" altLang="en-US" sz="1600" dirty="0">
                <a:latin typeface="Calibri" pitchFamily="34" charset="0"/>
              </a:rPr>
              <a:t> </a:t>
            </a:r>
            <a:r>
              <a:rPr lang="en-GB" altLang="en-US" sz="1600" dirty="0" err="1">
                <a:latin typeface="Calibri" pitchFamily="34" charset="0"/>
              </a:rPr>
              <a:t>thuốc</a:t>
            </a:r>
            <a:r>
              <a:rPr lang="en-GB" altLang="en-US" sz="1600" dirty="0">
                <a:latin typeface="Calibri" pitchFamily="34" charset="0"/>
              </a:rPr>
              <a:t>-&gt; </a:t>
            </a:r>
            <a:r>
              <a:rPr lang="en-GB" altLang="en-US" sz="1600" dirty="0" err="1">
                <a:latin typeface="Calibri" pitchFamily="34" charset="0"/>
              </a:rPr>
              <a:t>Bảo</a:t>
            </a:r>
            <a:r>
              <a:rPr lang="en-GB" altLang="en-US" sz="1600" dirty="0">
                <a:latin typeface="Calibri" pitchFamily="34" charset="0"/>
              </a:rPr>
              <a:t> </a:t>
            </a:r>
            <a:r>
              <a:rPr lang="en-GB" altLang="en-US" sz="1600" dirty="0" err="1">
                <a:latin typeface="Calibri" pitchFamily="34" charset="0"/>
              </a:rPr>
              <a:t>hiểm</a:t>
            </a:r>
            <a:r>
              <a:rPr lang="en-GB" altLang="en-US" sz="1600" dirty="0">
                <a:latin typeface="Calibri" pitchFamily="34" charset="0"/>
              </a:rPr>
              <a:t> </a:t>
            </a:r>
            <a:r>
              <a:rPr lang="en-GB" altLang="en-US" sz="1600" dirty="0" err="1">
                <a:latin typeface="Calibri" pitchFamily="34" charset="0"/>
              </a:rPr>
              <a:t>từ</a:t>
            </a:r>
            <a:r>
              <a:rPr lang="en-GB" altLang="en-US" sz="1600" dirty="0">
                <a:latin typeface="Calibri" pitchFamily="34" charset="0"/>
              </a:rPr>
              <a:t> </a:t>
            </a:r>
            <a:r>
              <a:rPr lang="en-GB" altLang="en-US" sz="1600" dirty="0" err="1">
                <a:latin typeface="Calibri" pitchFamily="34" charset="0"/>
              </a:rPr>
              <a:t>chối</a:t>
            </a:r>
            <a:r>
              <a:rPr lang="en-GB" altLang="en-US" sz="1600" dirty="0">
                <a:latin typeface="Calibri" pitchFamily="34" charset="0"/>
              </a:rPr>
              <a:t> </a:t>
            </a:r>
            <a:r>
              <a:rPr lang="en-GB" altLang="en-US" sz="1600" dirty="0" err="1">
                <a:latin typeface="Calibri" pitchFamily="34" charset="0"/>
              </a:rPr>
              <a:t>phần</a:t>
            </a:r>
            <a:r>
              <a:rPr lang="en-GB" altLang="en-US" sz="1600" dirty="0">
                <a:latin typeface="Calibri" pitchFamily="34" charset="0"/>
              </a:rPr>
              <a:t> </a:t>
            </a:r>
            <a:r>
              <a:rPr lang="en-GB" altLang="en-US" sz="1600" dirty="0" err="1">
                <a:latin typeface="Calibri" pitchFamily="34" charset="0"/>
              </a:rPr>
              <a:t>ghi</a:t>
            </a:r>
            <a:r>
              <a:rPr lang="en-GB" altLang="en-US" sz="1600" dirty="0">
                <a:latin typeface="Calibri" pitchFamily="34" charset="0"/>
              </a:rPr>
              <a:t> </a:t>
            </a:r>
            <a:r>
              <a:rPr lang="en-GB" altLang="en-US" sz="1600" dirty="0" err="1">
                <a:latin typeface="Calibri" pitchFamily="34" charset="0"/>
              </a:rPr>
              <a:t>thêm</a:t>
            </a:r>
            <a:endParaRPr lang="en-US" altLang="en-US" sz="1600" dirty="0">
              <a:latin typeface="Calibri" pitchFamily="34" charset="0"/>
            </a:endParaRPr>
          </a:p>
          <a:p>
            <a:r>
              <a:rPr lang="en-GB" altLang="en-US" sz="1600" dirty="0" err="1">
                <a:latin typeface="Calibri" pitchFamily="34" charset="0"/>
              </a:rPr>
              <a:t>Thiếu</a:t>
            </a:r>
            <a:r>
              <a:rPr lang="en-GB" altLang="en-US" sz="1600" dirty="0">
                <a:latin typeface="Calibri" pitchFamily="34" charset="0"/>
              </a:rPr>
              <a:t> </a:t>
            </a:r>
            <a:r>
              <a:rPr lang="en-GB" altLang="en-US" sz="1600" dirty="0" err="1">
                <a:latin typeface="Calibri" pitchFamily="34" charset="0"/>
              </a:rPr>
              <a:t>kết</a:t>
            </a:r>
            <a:r>
              <a:rPr lang="en-GB" altLang="en-US" sz="1600" dirty="0">
                <a:latin typeface="Calibri" pitchFamily="34" charset="0"/>
              </a:rPr>
              <a:t> </a:t>
            </a:r>
            <a:r>
              <a:rPr lang="en-GB" altLang="en-US" sz="1600" dirty="0" err="1">
                <a:latin typeface="Calibri" pitchFamily="34" charset="0"/>
              </a:rPr>
              <a:t>quả</a:t>
            </a:r>
            <a:r>
              <a:rPr lang="en-GB" altLang="en-US" sz="1600" dirty="0">
                <a:latin typeface="Calibri" pitchFamily="34" charset="0"/>
              </a:rPr>
              <a:t> </a:t>
            </a:r>
            <a:r>
              <a:rPr lang="en-GB" altLang="en-US" sz="1600" dirty="0" err="1">
                <a:latin typeface="Calibri" pitchFamily="34" charset="0"/>
              </a:rPr>
              <a:t>cho</a:t>
            </a:r>
            <a:r>
              <a:rPr lang="en-GB" altLang="en-US" sz="1600" dirty="0">
                <a:latin typeface="Calibri" pitchFamily="34" charset="0"/>
              </a:rPr>
              <a:t> </a:t>
            </a:r>
            <a:r>
              <a:rPr lang="en-GB" altLang="en-US" sz="1600" dirty="0" err="1">
                <a:latin typeface="Calibri" pitchFamily="34" charset="0"/>
              </a:rPr>
              <a:t>các</a:t>
            </a:r>
            <a:r>
              <a:rPr lang="en-GB" altLang="en-US" sz="1600" dirty="0">
                <a:latin typeface="Calibri" pitchFamily="34" charset="0"/>
              </a:rPr>
              <a:t> chi </a:t>
            </a:r>
            <a:r>
              <a:rPr lang="en-GB" altLang="en-US" sz="1600" dirty="0" err="1">
                <a:latin typeface="Calibri" pitchFamily="34" charset="0"/>
              </a:rPr>
              <a:t>phí</a:t>
            </a:r>
            <a:r>
              <a:rPr lang="en-GB" altLang="en-US" sz="1600" dirty="0">
                <a:latin typeface="Calibri" pitchFamily="34" charset="0"/>
              </a:rPr>
              <a:t> </a:t>
            </a:r>
            <a:r>
              <a:rPr lang="en-GB" altLang="en-US" sz="1600" dirty="0" err="1">
                <a:latin typeface="Calibri" pitchFamily="34" charset="0"/>
              </a:rPr>
              <a:t>phát</a:t>
            </a:r>
            <a:r>
              <a:rPr lang="en-GB" altLang="en-US" sz="1600" dirty="0">
                <a:latin typeface="Calibri" pitchFamily="34" charset="0"/>
              </a:rPr>
              <a:t> </a:t>
            </a:r>
            <a:r>
              <a:rPr lang="en-GB" altLang="en-US" sz="1600" dirty="0" err="1">
                <a:latin typeface="Calibri" pitchFamily="34" charset="0"/>
              </a:rPr>
              <a:t>sinh</a:t>
            </a:r>
            <a:r>
              <a:rPr lang="en-GB" altLang="en-US" sz="1600" dirty="0">
                <a:latin typeface="Calibri" pitchFamily="34" charset="0"/>
              </a:rPr>
              <a:t> </a:t>
            </a:r>
            <a:r>
              <a:rPr lang="en-GB" altLang="en-US" sz="1600" dirty="0" err="1">
                <a:latin typeface="Calibri" pitchFamily="34" charset="0"/>
              </a:rPr>
              <a:t>như</a:t>
            </a:r>
            <a:r>
              <a:rPr lang="en-GB" altLang="en-US" sz="1600" dirty="0">
                <a:latin typeface="Calibri" pitchFamily="34" charset="0"/>
              </a:rPr>
              <a:t>: </a:t>
            </a:r>
            <a:r>
              <a:rPr lang="en-GB" altLang="en-US" sz="1600" dirty="0" err="1">
                <a:latin typeface="Calibri" pitchFamily="34" charset="0"/>
              </a:rPr>
              <a:t>xét</a:t>
            </a:r>
            <a:r>
              <a:rPr lang="en-GB" altLang="en-US" sz="1600" dirty="0">
                <a:latin typeface="Calibri" pitchFamily="34" charset="0"/>
              </a:rPr>
              <a:t> </a:t>
            </a:r>
            <a:r>
              <a:rPr lang="en-GB" altLang="en-US" sz="1600" dirty="0" err="1">
                <a:latin typeface="Calibri" pitchFamily="34" charset="0"/>
              </a:rPr>
              <a:t>nghiệm</a:t>
            </a:r>
            <a:r>
              <a:rPr lang="en-GB" altLang="en-US" sz="1600" dirty="0">
                <a:latin typeface="Calibri" pitchFamily="34" charset="0"/>
              </a:rPr>
              <a:t> </a:t>
            </a:r>
            <a:r>
              <a:rPr lang="en-GB" altLang="en-US" sz="1600" dirty="0" err="1">
                <a:latin typeface="Calibri" pitchFamily="34" charset="0"/>
              </a:rPr>
              <a:t>hoặc</a:t>
            </a:r>
            <a:r>
              <a:rPr lang="en-GB" altLang="en-US" sz="1600" dirty="0">
                <a:latin typeface="Calibri" pitchFamily="34" charset="0"/>
              </a:rPr>
              <a:t> </a:t>
            </a:r>
            <a:r>
              <a:rPr lang="en-GB" altLang="en-US" sz="1600" dirty="0" err="1">
                <a:latin typeface="Calibri" pitchFamily="34" charset="0"/>
              </a:rPr>
              <a:t>chụp</a:t>
            </a:r>
            <a:r>
              <a:rPr lang="en-GB" altLang="en-US" sz="1600" dirty="0">
                <a:latin typeface="Calibri" pitchFamily="34" charset="0"/>
              </a:rPr>
              <a:t> X-</a:t>
            </a:r>
            <a:r>
              <a:rPr lang="en-GB" altLang="en-US" sz="1600" dirty="0" err="1">
                <a:latin typeface="Calibri" pitchFamily="34" charset="0"/>
              </a:rPr>
              <a:t>quang</a:t>
            </a:r>
            <a:r>
              <a:rPr lang="en-GB" altLang="en-US" sz="1600" dirty="0">
                <a:latin typeface="Calibri" pitchFamily="34" charset="0"/>
              </a:rPr>
              <a:t>, </a:t>
            </a:r>
            <a:r>
              <a:rPr lang="en-GB" altLang="en-US" sz="1600" dirty="0" err="1">
                <a:latin typeface="Calibri" pitchFamily="34" charset="0"/>
              </a:rPr>
              <a:t>nội</a:t>
            </a:r>
            <a:r>
              <a:rPr lang="en-GB" altLang="en-US" sz="1600" dirty="0">
                <a:latin typeface="Calibri" pitchFamily="34" charset="0"/>
              </a:rPr>
              <a:t> </a:t>
            </a:r>
            <a:r>
              <a:rPr lang="en-GB" altLang="en-US" sz="1600" dirty="0" err="1">
                <a:latin typeface="Calibri" pitchFamily="34" charset="0"/>
              </a:rPr>
              <a:t>soi</a:t>
            </a:r>
            <a:r>
              <a:rPr lang="en-GB" altLang="en-US" sz="1600" dirty="0">
                <a:latin typeface="Calibri" pitchFamily="34" charset="0"/>
              </a:rPr>
              <a:t>... </a:t>
            </a:r>
            <a:endParaRPr lang="en-US" altLang="en-US" sz="1600" dirty="0">
              <a:latin typeface="Calibri" pitchFamily="34" charset="0"/>
            </a:endParaRPr>
          </a:p>
          <a:p>
            <a:r>
              <a:rPr lang="en-GB" altLang="en-US" sz="1600" dirty="0">
                <a:latin typeface="Calibri" pitchFamily="34" charset="0"/>
              </a:rPr>
              <a:t>Hồ sơ </a:t>
            </a:r>
            <a:r>
              <a:rPr lang="en-GB" altLang="en-US" sz="1600" dirty="0" err="1">
                <a:latin typeface="Calibri" pitchFamily="34" charset="0"/>
              </a:rPr>
              <a:t>điều</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nhổ</a:t>
            </a:r>
            <a:r>
              <a:rPr lang="en-GB" altLang="en-US" sz="1600" dirty="0">
                <a:latin typeface="Calibri" pitchFamily="34" charset="0"/>
              </a:rPr>
              <a:t> </a:t>
            </a:r>
            <a:r>
              <a:rPr lang="en-GB" altLang="en-US" sz="1600" dirty="0" err="1">
                <a:latin typeface="Calibri" pitchFamily="34" charset="0"/>
              </a:rPr>
              <a:t>răng</a:t>
            </a:r>
            <a:r>
              <a:rPr lang="en-GB" altLang="en-US" sz="1600" dirty="0">
                <a:latin typeface="Calibri" pitchFamily="34" charset="0"/>
              </a:rPr>
              <a:t>, </a:t>
            </a:r>
            <a:r>
              <a:rPr lang="en-GB" altLang="en-US" sz="1600" dirty="0" err="1">
                <a:latin typeface="Calibri" pitchFamily="34" charset="0"/>
              </a:rPr>
              <a:t>điều</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tủy</a:t>
            </a:r>
            <a:r>
              <a:rPr lang="en-GB" altLang="en-US" sz="1600" dirty="0">
                <a:latin typeface="Calibri" pitchFamily="34" charset="0"/>
              </a:rPr>
              <a:t> </a:t>
            </a:r>
            <a:r>
              <a:rPr lang="en-GB" altLang="en-US" sz="1600" dirty="0" err="1">
                <a:latin typeface="Calibri" pitchFamily="34" charset="0"/>
              </a:rPr>
              <a:t>răng</a:t>
            </a:r>
            <a:r>
              <a:rPr lang="en-GB" altLang="en-US" sz="1600" dirty="0">
                <a:latin typeface="Calibri" pitchFamily="34" charset="0"/>
              </a:rPr>
              <a:t> </a:t>
            </a:r>
            <a:r>
              <a:rPr lang="en-GB" altLang="en-US" sz="1600" dirty="0" err="1">
                <a:latin typeface="Calibri" pitchFamily="34" charset="0"/>
              </a:rPr>
              <a:t>thiếu</a:t>
            </a:r>
            <a:r>
              <a:rPr lang="en-GB" altLang="en-US" sz="1600" dirty="0">
                <a:latin typeface="Calibri" pitchFamily="34" charset="0"/>
              </a:rPr>
              <a:t> </a:t>
            </a:r>
            <a:r>
              <a:rPr lang="en-GB" altLang="en-US" sz="1600" dirty="0" err="1">
                <a:latin typeface="Calibri" pitchFamily="34" charset="0"/>
              </a:rPr>
              <a:t>phiếu</a:t>
            </a:r>
            <a:r>
              <a:rPr lang="en-GB" altLang="en-US" sz="1600" dirty="0">
                <a:latin typeface="Calibri" pitchFamily="34" charset="0"/>
              </a:rPr>
              <a:t> </a:t>
            </a:r>
            <a:r>
              <a:rPr lang="en-GB" altLang="en-US" sz="1600" dirty="0" err="1">
                <a:latin typeface="Calibri" pitchFamily="34" charset="0"/>
              </a:rPr>
              <a:t>điều</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răng</a:t>
            </a:r>
            <a:r>
              <a:rPr lang="en-GB" altLang="en-US" sz="1600" dirty="0">
                <a:latin typeface="Calibri" pitchFamily="34" charset="0"/>
              </a:rPr>
              <a:t>, </a:t>
            </a:r>
            <a:r>
              <a:rPr lang="en-GB" altLang="en-US" sz="1600" dirty="0" err="1">
                <a:latin typeface="Calibri" pitchFamily="34" charset="0"/>
              </a:rPr>
              <a:t>thiếu</a:t>
            </a:r>
            <a:r>
              <a:rPr lang="en-GB" altLang="en-US" sz="1600" dirty="0">
                <a:latin typeface="Calibri" pitchFamily="34" charset="0"/>
              </a:rPr>
              <a:t> </a:t>
            </a:r>
            <a:r>
              <a:rPr lang="en-GB" altLang="en-US" sz="1600" dirty="0" err="1">
                <a:latin typeface="Calibri" pitchFamily="34" charset="0"/>
              </a:rPr>
              <a:t>kết</a:t>
            </a:r>
            <a:r>
              <a:rPr lang="en-GB" altLang="en-US" sz="1600" dirty="0">
                <a:latin typeface="Calibri" pitchFamily="34" charset="0"/>
              </a:rPr>
              <a:t> </a:t>
            </a:r>
            <a:r>
              <a:rPr lang="en-GB" altLang="en-US" sz="1600" dirty="0" err="1">
                <a:latin typeface="Calibri" pitchFamily="34" charset="0"/>
              </a:rPr>
              <a:t>quả</a:t>
            </a:r>
            <a:r>
              <a:rPr lang="en-GB" altLang="en-US" sz="1600" dirty="0">
                <a:latin typeface="Calibri" pitchFamily="34" charset="0"/>
              </a:rPr>
              <a:t> x </a:t>
            </a:r>
            <a:r>
              <a:rPr lang="en-GB" altLang="en-US" sz="1600" dirty="0" err="1">
                <a:latin typeface="Calibri" pitchFamily="34" charset="0"/>
              </a:rPr>
              <a:t>quang</a:t>
            </a:r>
            <a:r>
              <a:rPr lang="en-GB" altLang="en-US" sz="1600" dirty="0">
                <a:latin typeface="Calibri" pitchFamily="34" charset="0"/>
              </a:rPr>
              <a:t>,..</a:t>
            </a:r>
            <a:endParaRPr lang="en-US" altLang="en-US" sz="1600" dirty="0">
              <a:latin typeface="Calibri" pitchFamily="34" charset="0"/>
            </a:endParaRPr>
          </a:p>
          <a:p>
            <a:r>
              <a:rPr lang="en-GB" altLang="en-US" sz="1600" dirty="0">
                <a:latin typeface="Calibri" pitchFamily="34" charset="0"/>
              </a:rPr>
              <a:t>Toa </a:t>
            </a:r>
            <a:r>
              <a:rPr lang="en-GB" altLang="en-US" sz="1600" dirty="0" err="1">
                <a:latin typeface="Calibri" pitchFamily="34" charset="0"/>
              </a:rPr>
              <a:t>thuốc</a:t>
            </a:r>
            <a:r>
              <a:rPr lang="en-GB" altLang="en-US" sz="1600" dirty="0">
                <a:latin typeface="Calibri" pitchFamily="34" charset="0"/>
              </a:rPr>
              <a:t> </a:t>
            </a:r>
            <a:r>
              <a:rPr lang="en-GB" altLang="en-US" sz="1600" dirty="0" err="1">
                <a:latin typeface="Calibri" pitchFamily="34" charset="0"/>
              </a:rPr>
              <a:t>có</a:t>
            </a:r>
            <a:r>
              <a:rPr lang="en-GB" altLang="en-US" sz="1600" dirty="0">
                <a:latin typeface="Calibri" pitchFamily="34" charset="0"/>
              </a:rPr>
              <a:t> </a:t>
            </a:r>
            <a:r>
              <a:rPr lang="en-GB" altLang="en-US" sz="1600" dirty="0" err="1">
                <a:latin typeface="Calibri" pitchFamily="34" charset="0"/>
              </a:rPr>
              <a:t>giá</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mua</a:t>
            </a:r>
            <a:r>
              <a:rPr lang="en-GB" altLang="en-US" sz="1600" dirty="0">
                <a:latin typeface="Calibri" pitchFamily="34" charset="0"/>
              </a:rPr>
              <a:t> </a:t>
            </a:r>
            <a:r>
              <a:rPr lang="en-GB" altLang="en-US" sz="1600" dirty="0" err="1">
                <a:latin typeface="Calibri" pitchFamily="34" charset="0"/>
              </a:rPr>
              <a:t>thuốc</a:t>
            </a:r>
            <a:r>
              <a:rPr lang="en-GB" altLang="en-US" sz="1600" dirty="0">
                <a:latin typeface="Calibri" pitchFamily="34" charset="0"/>
              </a:rPr>
              <a:t> </a:t>
            </a:r>
            <a:r>
              <a:rPr lang="en-GB" altLang="en-US" sz="1600" dirty="0" err="1">
                <a:latin typeface="Calibri" pitchFamily="34" charset="0"/>
              </a:rPr>
              <a:t>trong</a:t>
            </a:r>
            <a:r>
              <a:rPr lang="en-GB" altLang="en-US" sz="1600" dirty="0">
                <a:latin typeface="Calibri" pitchFamily="34" charset="0"/>
              </a:rPr>
              <a:t> </a:t>
            </a:r>
            <a:r>
              <a:rPr lang="en-GB" altLang="en-US" sz="1600" dirty="0" err="1">
                <a:latin typeface="Calibri" pitchFamily="34" charset="0"/>
              </a:rPr>
              <a:t>vòng</a:t>
            </a:r>
            <a:r>
              <a:rPr lang="en-GB" altLang="en-US" sz="1600" dirty="0">
                <a:latin typeface="Calibri" pitchFamily="34" charset="0"/>
              </a:rPr>
              <a:t> 05 </a:t>
            </a:r>
            <a:r>
              <a:rPr lang="en-GB" altLang="en-US" sz="1600" dirty="0" err="1">
                <a:latin typeface="Calibri" pitchFamily="34" charset="0"/>
              </a:rPr>
              <a:t>ngày</a:t>
            </a:r>
            <a:r>
              <a:rPr lang="en-GB" altLang="en-US" sz="1600" dirty="0">
                <a:latin typeface="Calibri" pitchFamily="34" charset="0"/>
              </a:rPr>
              <a:t> (</a:t>
            </a:r>
            <a:r>
              <a:rPr lang="en-GB" altLang="en-US" sz="1600" dirty="0" err="1">
                <a:latin typeface="Calibri" pitchFamily="34" charset="0"/>
              </a:rPr>
              <a:t>kể</a:t>
            </a:r>
            <a:r>
              <a:rPr lang="en-GB" altLang="en-US" sz="1600" dirty="0">
                <a:latin typeface="Calibri" pitchFamily="34" charset="0"/>
              </a:rPr>
              <a:t> </a:t>
            </a:r>
            <a:r>
              <a:rPr lang="en-GB" altLang="en-US" sz="1600" dirty="0" err="1">
                <a:latin typeface="Calibri" pitchFamily="34" charset="0"/>
              </a:rPr>
              <a:t>từ</a:t>
            </a:r>
            <a:r>
              <a:rPr lang="en-GB" altLang="en-US" sz="1600" dirty="0">
                <a:latin typeface="Calibri" pitchFamily="34" charset="0"/>
              </a:rPr>
              <a:t> </a:t>
            </a:r>
            <a:r>
              <a:rPr lang="en-GB" altLang="en-US" sz="1600" dirty="0" err="1">
                <a:latin typeface="Calibri" pitchFamily="34" charset="0"/>
              </a:rPr>
              <a:t>ngày</a:t>
            </a:r>
            <a:r>
              <a:rPr lang="en-GB" altLang="en-US" sz="1600" dirty="0">
                <a:latin typeface="Calibri" pitchFamily="34" charset="0"/>
              </a:rPr>
              <a:t> </a:t>
            </a:r>
            <a:r>
              <a:rPr lang="en-GB" altLang="en-US" sz="1600" dirty="0" err="1">
                <a:latin typeface="Calibri" pitchFamily="34" charset="0"/>
              </a:rPr>
              <a:t>bác</a:t>
            </a:r>
            <a:r>
              <a:rPr lang="en-GB" altLang="en-US" sz="1600" dirty="0">
                <a:latin typeface="Calibri" pitchFamily="34" charset="0"/>
              </a:rPr>
              <a:t> </a:t>
            </a:r>
            <a:r>
              <a:rPr lang="en-GB" altLang="en-US" sz="1600" dirty="0" err="1">
                <a:latin typeface="Calibri" pitchFamily="34" charset="0"/>
              </a:rPr>
              <a:t>sĩ</a:t>
            </a:r>
            <a:r>
              <a:rPr lang="en-GB" altLang="en-US" sz="1600" dirty="0">
                <a:latin typeface="Calibri" pitchFamily="34" charset="0"/>
              </a:rPr>
              <a:t> </a:t>
            </a:r>
            <a:r>
              <a:rPr lang="en-GB" altLang="en-US" sz="1600" dirty="0" err="1">
                <a:latin typeface="Calibri" pitchFamily="34" charset="0"/>
              </a:rPr>
              <a:t>cấp</a:t>
            </a:r>
            <a:r>
              <a:rPr lang="en-GB" altLang="en-US" sz="1600" dirty="0">
                <a:latin typeface="Calibri" pitchFamily="34" charset="0"/>
              </a:rPr>
              <a:t> </a:t>
            </a:r>
            <a:r>
              <a:rPr lang="en-GB" altLang="en-US" sz="1600" dirty="0" err="1">
                <a:latin typeface="Calibri" pitchFamily="34" charset="0"/>
              </a:rPr>
              <a:t>toa</a:t>
            </a:r>
            <a:r>
              <a:rPr lang="en-GB" altLang="en-US" sz="1600" dirty="0">
                <a:latin typeface="Calibri" pitchFamily="34" charset="0"/>
              </a:rPr>
              <a:t>), </a:t>
            </a:r>
            <a:r>
              <a:rPr lang="en-GB" altLang="en-US" sz="1600" dirty="0" err="1">
                <a:latin typeface="Calibri" pitchFamily="34" charset="0"/>
              </a:rPr>
              <a:t>nếu</a:t>
            </a:r>
            <a:r>
              <a:rPr lang="en-GB" altLang="en-US" sz="1600" dirty="0">
                <a:latin typeface="Calibri" pitchFamily="34" charset="0"/>
              </a:rPr>
              <a:t> </a:t>
            </a:r>
            <a:r>
              <a:rPr lang="en-GB" altLang="en-US" sz="1600" dirty="0" err="1">
                <a:latin typeface="Calibri" pitchFamily="34" charset="0"/>
              </a:rPr>
              <a:t>mua</a:t>
            </a:r>
            <a:r>
              <a:rPr lang="en-GB" altLang="en-US" sz="1600" dirty="0">
                <a:latin typeface="Calibri" pitchFamily="34" charset="0"/>
              </a:rPr>
              <a:t> </a:t>
            </a:r>
            <a:r>
              <a:rPr lang="en-GB" altLang="en-US" sz="1600" dirty="0" err="1">
                <a:latin typeface="Calibri" pitchFamily="34" charset="0"/>
              </a:rPr>
              <a:t>thuốc</a:t>
            </a:r>
            <a:r>
              <a:rPr lang="en-GB" altLang="en-US" sz="1600" dirty="0">
                <a:latin typeface="Calibri" pitchFamily="34" charset="0"/>
              </a:rPr>
              <a:t> </a:t>
            </a:r>
            <a:r>
              <a:rPr lang="en-GB" altLang="en-US" sz="1600" dirty="0" err="1">
                <a:latin typeface="Calibri" pitchFamily="34" charset="0"/>
              </a:rPr>
              <a:t>sau</a:t>
            </a:r>
            <a:r>
              <a:rPr lang="en-GB" altLang="en-US" sz="1600" dirty="0">
                <a:latin typeface="Calibri" pitchFamily="34" charset="0"/>
              </a:rPr>
              <a:t> </a:t>
            </a:r>
            <a:r>
              <a:rPr lang="en-GB" altLang="en-US" sz="1600" dirty="0" err="1">
                <a:latin typeface="Calibri" pitchFamily="34" charset="0"/>
              </a:rPr>
              <a:t>thời</a:t>
            </a:r>
            <a:r>
              <a:rPr lang="en-GB" altLang="en-US" sz="1600" dirty="0">
                <a:latin typeface="Calibri" pitchFamily="34" charset="0"/>
              </a:rPr>
              <a:t> </a:t>
            </a:r>
            <a:r>
              <a:rPr lang="en-GB" altLang="en-US" sz="1600" dirty="0" err="1">
                <a:latin typeface="Calibri" pitchFamily="34" charset="0"/>
              </a:rPr>
              <a:t>gian</a:t>
            </a:r>
            <a:r>
              <a:rPr lang="en-GB" altLang="en-US" sz="1600" dirty="0">
                <a:latin typeface="Calibri" pitchFamily="34" charset="0"/>
              </a:rPr>
              <a:t> qui </a:t>
            </a:r>
            <a:r>
              <a:rPr lang="en-GB" altLang="en-US" sz="1600" dirty="0" err="1">
                <a:latin typeface="Calibri" pitchFamily="34" charset="0"/>
              </a:rPr>
              <a:t>định</a:t>
            </a:r>
            <a:r>
              <a:rPr lang="en-GB" altLang="en-US" sz="1600" dirty="0">
                <a:latin typeface="Calibri" pitchFamily="34" charset="0"/>
              </a:rPr>
              <a:t> </a:t>
            </a:r>
            <a:r>
              <a:rPr lang="en-GB" altLang="en-US" sz="1600" dirty="0" err="1">
                <a:latin typeface="Calibri" pitchFamily="34" charset="0"/>
              </a:rPr>
              <a:t>này</a:t>
            </a:r>
            <a:r>
              <a:rPr lang="en-GB" altLang="en-US" sz="1600" dirty="0">
                <a:latin typeface="Calibri" pitchFamily="34" charset="0"/>
              </a:rPr>
              <a:t> </a:t>
            </a:r>
            <a:r>
              <a:rPr lang="en-GB" altLang="en-US" sz="1600" dirty="0" err="1">
                <a:latin typeface="Calibri" pitchFamily="34" charset="0"/>
              </a:rPr>
              <a:t>và</a:t>
            </a:r>
            <a:r>
              <a:rPr lang="en-GB" altLang="en-US" sz="1600" dirty="0">
                <a:latin typeface="Calibri" pitchFamily="34" charset="0"/>
              </a:rPr>
              <a:t> </a:t>
            </a:r>
            <a:r>
              <a:rPr lang="en-GB" altLang="en-US" sz="1600" dirty="0" err="1">
                <a:latin typeface="Calibri" pitchFamily="34" charset="0"/>
              </a:rPr>
              <a:t>không</a:t>
            </a:r>
            <a:r>
              <a:rPr lang="en-GB" altLang="en-US" sz="1600" dirty="0">
                <a:latin typeface="Calibri" pitchFamily="34" charset="0"/>
              </a:rPr>
              <a:t> </a:t>
            </a:r>
            <a:r>
              <a:rPr lang="en-GB" altLang="en-US" sz="1600" dirty="0" err="1">
                <a:latin typeface="Calibri" pitchFamily="34" charset="0"/>
              </a:rPr>
              <a:t>nộp</a:t>
            </a:r>
            <a:r>
              <a:rPr lang="en-GB" altLang="en-US" sz="1600" dirty="0">
                <a:latin typeface="Calibri" pitchFamily="34" charset="0"/>
              </a:rPr>
              <a:t> </a:t>
            </a:r>
            <a:r>
              <a:rPr lang="en-GB" altLang="en-US" sz="1600" dirty="0" err="1">
                <a:latin typeface="Calibri" pitchFamily="34" charset="0"/>
              </a:rPr>
              <a:t>kèm</a:t>
            </a:r>
            <a:r>
              <a:rPr lang="en-GB" altLang="en-US" sz="1600" dirty="0">
                <a:latin typeface="Calibri" pitchFamily="34" charset="0"/>
              </a:rPr>
              <a:t> </a:t>
            </a:r>
            <a:r>
              <a:rPr lang="en-GB" altLang="en-US" sz="1600" dirty="0" err="1">
                <a:latin typeface="Calibri" pitchFamily="34" charset="0"/>
              </a:rPr>
              <a:t>hóa</a:t>
            </a:r>
            <a:r>
              <a:rPr lang="en-GB" altLang="en-US" sz="1600" dirty="0">
                <a:latin typeface="Calibri" pitchFamily="34" charset="0"/>
              </a:rPr>
              <a:t> </a:t>
            </a:r>
            <a:r>
              <a:rPr lang="en-GB" altLang="en-US" sz="1600" dirty="0" err="1">
                <a:latin typeface="Calibri" pitchFamily="34" charset="0"/>
              </a:rPr>
              <a:t>đơn</a:t>
            </a:r>
            <a:r>
              <a:rPr lang="en-GB" altLang="en-US" sz="1600" dirty="0">
                <a:latin typeface="Calibri" pitchFamily="34" charset="0"/>
              </a:rPr>
              <a:t>/</a:t>
            </a:r>
            <a:r>
              <a:rPr lang="en-GB" altLang="en-US" sz="1600" dirty="0" err="1">
                <a:latin typeface="Calibri" pitchFamily="34" charset="0"/>
              </a:rPr>
              <a:t>phiếu</a:t>
            </a:r>
            <a:r>
              <a:rPr lang="en-GB" altLang="en-US" sz="1600" dirty="0">
                <a:latin typeface="Calibri" pitchFamily="34" charset="0"/>
              </a:rPr>
              <a:t> thu </a:t>
            </a:r>
            <a:r>
              <a:rPr lang="en-GB" altLang="en-US" sz="1600" dirty="0" err="1">
                <a:latin typeface="Calibri" pitchFamily="34" charset="0"/>
              </a:rPr>
              <a:t>bán</a:t>
            </a:r>
            <a:r>
              <a:rPr lang="en-GB" altLang="en-US" sz="1600" dirty="0">
                <a:latin typeface="Calibri" pitchFamily="34" charset="0"/>
              </a:rPr>
              <a:t> </a:t>
            </a:r>
            <a:r>
              <a:rPr lang="en-GB" altLang="en-US" sz="1600" dirty="0" err="1">
                <a:latin typeface="Calibri" pitchFamily="34" charset="0"/>
              </a:rPr>
              <a:t>lẻ</a:t>
            </a:r>
            <a:r>
              <a:rPr lang="en-GB" altLang="en-US" sz="1600" dirty="0">
                <a:latin typeface="Calibri" pitchFamily="34" charset="0"/>
              </a:rPr>
              <a:t> </a:t>
            </a:r>
            <a:r>
              <a:rPr lang="en-GB" altLang="en-US" sz="1600" dirty="0" err="1">
                <a:latin typeface="Calibri" pitchFamily="34" charset="0"/>
              </a:rPr>
              <a:t>tại</a:t>
            </a:r>
            <a:r>
              <a:rPr lang="en-GB" altLang="en-US" sz="1600" dirty="0">
                <a:latin typeface="Calibri" pitchFamily="34" charset="0"/>
              </a:rPr>
              <a:t> </a:t>
            </a:r>
            <a:r>
              <a:rPr lang="en-GB" altLang="en-US" sz="1600" dirty="0" err="1">
                <a:latin typeface="Calibri" pitchFamily="34" charset="0"/>
              </a:rPr>
              <a:t>thời</a:t>
            </a:r>
            <a:r>
              <a:rPr lang="en-GB" altLang="en-US" sz="1600" dirty="0">
                <a:latin typeface="Calibri" pitchFamily="34" charset="0"/>
              </a:rPr>
              <a:t> </a:t>
            </a:r>
            <a:r>
              <a:rPr lang="en-GB" altLang="en-US" sz="1600" dirty="0" err="1">
                <a:latin typeface="Calibri" pitchFamily="34" charset="0"/>
              </a:rPr>
              <a:t>điểm</a:t>
            </a:r>
            <a:r>
              <a:rPr lang="en-GB" altLang="en-US" sz="1600" dirty="0">
                <a:latin typeface="Calibri" pitchFamily="34" charset="0"/>
              </a:rPr>
              <a:t> </a:t>
            </a:r>
            <a:r>
              <a:rPr lang="en-GB" altLang="en-US" sz="1600" dirty="0" err="1">
                <a:latin typeface="Calibri" pitchFamily="34" charset="0"/>
              </a:rPr>
              <a:t>mua</a:t>
            </a:r>
            <a:r>
              <a:rPr lang="en-GB" altLang="en-US" sz="1600" dirty="0">
                <a:latin typeface="Calibri" pitchFamily="34" charset="0"/>
              </a:rPr>
              <a:t> </a:t>
            </a:r>
            <a:r>
              <a:rPr lang="en-GB" altLang="en-US" sz="1600" dirty="0" err="1">
                <a:latin typeface="Calibri" pitchFamily="34" charset="0"/>
              </a:rPr>
              <a:t>thuốc</a:t>
            </a:r>
            <a:r>
              <a:rPr lang="en-GB" altLang="en-US" sz="1600" dirty="0">
                <a:latin typeface="Calibri" pitchFamily="34" charset="0"/>
              </a:rPr>
              <a:t> </a:t>
            </a:r>
            <a:r>
              <a:rPr lang="en-GB" altLang="en-US" sz="1600" dirty="0" err="1">
                <a:latin typeface="Calibri" pitchFamily="34" charset="0"/>
              </a:rPr>
              <a:t>sẽ</a:t>
            </a:r>
            <a:r>
              <a:rPr lang="en-GB" altLang="en-US" sz="1600" dirty="0">
                <a:latin typeface="Calibri" pitchFamily="34" charset="0"/>
              </a:rPr>
              <a:t> </a:t>
            </a:r>
            <a:r>
              <a:rPr lang="en-GB" altLang="en-US" sz="1600" dirty="0" err="1">
                <a:latin typeface="Calibri" pitchFamily="34" charset="0"/>
              </a:rPr>
              <a:t>bị</a:t>
            </a:r>
            <a:r>
              <a:rPr lang="en-GB" altLang="en-US" sz="1600" dirty="0">
                <a:latin typeface="Calibri" pitchFamily="34" charset="0"/>
              </a:rPr>
              <a:t> </a:t>
            </a:r>
            <a:r>
              <a:rPr lang="en-GB" altLang="en-US" sz="1600" dirty="0" err="1">
                <a:latin typeface="Calibri" pitchFamily="34" charset="0"/>
              </a:rPr>
              <a:t>từ</a:t>
            </a:r>
            <a:r>
              <a:rPr lang="en-GB" altLang="en-US" sz="1600" dirty="0">
                <a:latin typeface="Calibri" pitchFamily="34" charset="0"/>
              </a:rPr>
              <a:t> </a:t>
            </a:r>
            <a:r>
              <a:rPr lang="en-GB" altLang="en-US" sz="1600" dirty="0" err="1">
                <a:latin typeface="Calibri" pitchFamily="34" charset="0"/>
              </a:rPr>
              <a:t>chối</a:t>
            </a:r>
            <a:r>
              <a:rPr lang="en-GB" altLang="en-US" sz="1600" dirty="0">
                <a:latin typeface="Calibri" pitchFamily="34" charset="0"/>
              </a:rPr>
              <a:t>.</a:t>
            </a:r>
            <a:endParaRPr lang="en-US" altLang="en-US" sz="1600" dirty="0">
              <a:latin typeface="Calibri" pitchFamily="34" charset="0"/>
            </a:endParaRPr>
          </a:p>
          <a:p>
            <a:r>
              <a:rPr lang="en-GB" altLang="en-US" sz="1600" dirty="0" err="1">
                <a:latin typeface="Calibri" pitchFamily="34" charset="0"/>
              </a:rPr>
              <a:t>Tổng</a:t>
            </a:r>
            <a:r>
              <a:rPr lang="en-GB" altLang="en-US" sz="1600" dirty="0">
                <a:latin typeface="Calibri" pitchFamily="34" charset="0"/>
              </a:rPr>
              <a:t> chi </a:t>
            </a:r>
            <a:r>
              <a:rPr lang="en-GB" altLang="en-US" sz="1600" dirty="0" err="1">
                <a:latin typeface="Calibri" pitchFamily="34" charset="0"/>
              </a:rPr>
              <a:t>phí</a:t>
            </a:r>
            <a:r>
              <a:rPr lang="en-GB" altLang="en-US" sz="1600" dirty="0">
                <a:latin typeface="Calibri" pitchFamily="34" charset="0"/>
              </a:rPr>
              <a:t> </a:t>
            </a:r>
            <a:r>
              <a:rPr lang="en-GB" altLang="en-US" sz="1600" dirty="0" err="1">
                <a:latin typeface="Calibri" pitchFamily="34" charset="0"/>
              </a:rPr>
              <a:t>điều</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tiền</a:t>
            </a:r>
            <a:r>
              <a:rPr lang="en-GB" altLang="en-US" sz="1600" dirty="0">
                <a:latin typeface="Calibri" pitchFamily="34" charset="0"/>
              </a:rPr>
              <a:t> </a:t>
            </a:r>
            <a:r>
              <a:rPr lang="en-GB" altLang="en-US" sz="1600" dirty="0" err="1">
                <a:latin typeface="Calibri" pitchFamily="34" charset="0"/>
              </a:rPr>
              <a:t>khám</a:t>
            </a:r>
            <a:r>
              <a:rPr lang="en-GB" altLang="en-US" sz="1600" dirty="0">
                <a:latin typeface="Calibri" pitchFamily="34" charset="0"/>
              </a:rPr>
              <a:t> + </a:t>
            </a:r>
            <a:r>
              <a:rPr lang="en-GB" altLang="en-US" sz="1600" dirty="0" err="1">
                <a:latin typeface="Calibri" pitchFamily="34" charset="0"/>
              </a:rPr>
              <a:t>tiền</a:t>
            </a:r>
            <a:r>
              <a:rPr lang="en-GB" altLang="en-US" sz="1600" dirty="0">
                <a:latin typeface="Calibri" pitchFamily="34" charset="0"/>
              </a:rPr>
              <a:t> </a:t>
            </a:r>
            <a:r>
              <a:rPr lang="en-GB" altLang="en-US" sz="1600" dirty="0" err="1">
                <a:latin typeface="Calibri" pitchFamily="34" charset="0"/>
              </a:rPr>
              <a:t>xét</a:t>
            </a:r>
            <a:r>
              <a:rPr lang="en-GB" altLang="en-US" sz="1600" dirty="0">
                <a:latin typeface="Calibri" pitchFamily="34" charset="0"/>
              </a:rPr>
              <a:t> </a:t>
            </a:r>
            <a:r>
              <a:rPr lang="en-GB" altLang="en-US" sz="1600" dirty="0" err="1">
                <a:latin typeface="Calibri" pitchFamily="34" charset="0"/>
              </a:rPr>
              <a:t>nghiệm</a:t>
            </a:r>
            <a:r>
              <a:rPr lang="en-GB" altLang="en-US" sz="1600" dirty="0">
                <a:latin typeface="Calibri" pitchFamily="34" charset="0"/>
              </a:rPr>
              <a:t>…) </a:t>
            </a:r>
            <a:r>
              <a:rPr lang="en-GB" altLang="en-US" sz="1600" dirty="0" err="1">
                <a:latin typeface="Calibri" pitchFamily="34" charset="0"/>
              </a:rPr>
              <a:t>tại</a:t>
            </a:r>
            <a:r>
              <a:rPr lang="en-GB" altLang="en-US" sz="1600" dirty="0">
                <a:latin typeface="Calibri" pitchFamily="34" charset="0"/>
              </a:rPr>
              <a:t> </a:t>
            </a:r>
            <a:r>
              <a:rPr lang="en-GB" altLang="en-US" sz="1600" dirty="0" err="1">
                <a:latin typeface="Calibri" pitchFamily="34" charset="0"/>
              </a:rPr>
              <a:t>cùng</a:t>
            </a:r>
            <a:r>
              <a:rPr lang="en-GB" altLang="en-US" sz="1600" dirty="0">
                <a:latin typeface="Calibri" pitchFamily="34" charset="0"/>
              </a:rPr>
              <a:t> 1 </a:t>
            </a:r>
            <a:r>
              <a:rPr lang="en-GB" altLang="en-US" sz="1600" dirty="0" err="1">
                <a:latin typeface="Calibri" pitchFamily="34" charset="0"/>
              </a:rPr>
              <a:t>cơ</a:t>
            </a:r>
            <a:r>
              <a:rPr lang="en-GB" altLang="en-US" sz="1600" dirty="0">
                <a:latin typeface="Calibri" pitchFamily="34" charset="0"/>
              </a:rPr>
              <a:t> </a:t>
            </a:r>
            <a:r>
              <a:rPr lang="en-GB" altLang="en-US" sz="1600" dirty="0" err="1">
                <a:latin typeface="Calibri" pitchFamily="34" charset="0"/>
              </a:rPr>
              <a:t>sở</a:t>
            </a:r>
            <a:r>
              <a:rPr lang="en-GB" altLang="en-US" sz="1600" dirty="0">
                <a:latin typeface="Calibri" pitchFamily="34" charset="0"/>
              </a:rPr>
              <a:t> </a:t>
            </a:r>
            <a:r>
              <a:rPr lang="en-GB" altLang="en-US" sz="1600" dirty="0" err="1">
                <a:latin typeface="Calibri" pitchFamily="34" charset="0"/>
              </a:rPr>
              <a:t>từ</a:t>
            </a:r>
            <a:r>
              <a:rPr lang="en-GB" altLang="en-US" sz="1600" dirty="0">
                <a:latin typeface="Calibri" pitchFamily="34" charset="0"/>
              </a:rPr>
              <a:t> VND200.000 </a:t>
            </a:r>
            <a:r>
              <a:rPr lang="en-GB" altLang="en-US" sz="1600" dirty="0" err="1">
                <a:latin typeface="Calibri" pitchFamily="34" charset="0"/>
              </a:rPr>
              <a:t>trở</a:t>
            </a:r>
            <a:r>
              <a:rPr lang="en-GB" altLang="en-US" sz="1600" dirty="0">
                <a:latin typeface="Calibri" pitchFamily="34" charset="0"/>
              </a:rPr>
              <a:t> </a:t>
            </a:r>
            <a:r>
              <a:rPr lang="en-GB" altLang="en-US" sz="1600" dirty="0" err="1">
                <a:latin typeface="Calibri" pitchFamily="34" charset="0"/>
              </a:rPr>
              <a:t>lên</a:t>
            </a:r>
            <a:r>
              <a:rPr lang="en-GB" altLang="en-US" sz="1600" dirty="0">
                <a:latin typeface="Calibri" pitchFamily="34" charset="0"/>
              </a:rPr>
              <a:t> </a:t>
            </a:r>
            <a:r>
              <a:rPr lang="en-GB" altLang="en-US" sz="1600" dirty="0" err="1">
                <a:latin typeface="Calibri" pitchFamily="34" charset="0"/>
              </a:rPr>
              <a:t>nhưng</a:t>
            </a:r>
            <a:r>
              <a:rPr lang="en-GB" altLang="en-US" sz="1600" dirty="0">
                <a:latin typeface="Calibri" pitchFamily="34" charset="0"/>
              </a:rPr>
              <a:t> </a:t>
            </a:r>
            <a:r>
              <a:rPr lang="en-GB" altLang="en-US" sz="1600" dirty="0" err="1">
                <a:latin typeface="Calibri" pitchFamily="34" charset="0"/>
              </a:rPr>
              <a:t>thiếu</a:t>
            </a:r>
            <a:r>
              <a:rPr lang="en-GB" altLang="en-US" sz="1600" dirty="0">
                <a:latin typeface="Calibri" pitchFamily="34" charset="0"/>
              </a:rPr>
              <a:t> </a:t>
            </a:r>
            <a:r>
              <a:rPr lang="en-GB" altLang="en-US" sz="1600" dirty="0" err="1">
                <a:latin typeface="Calibri" pitchFamily="34" charset="0"/>
              </a:rPr>
              <a:t>hóa</a:t>
            </a:r>
            <a:r>
              <a:rPr lang="en-GB" altLang="en-US" sz="1600" dirty="0">
                <a:latin typeface="Calibri" pitchFamily="34" charset="0"/>
              </a:rPr>
              <a:t> </a:t>
            </a:r>
            <a:r>
              <a:rPr lang="en-GB" altLang="en-US" sz="1600" dirty="0" err="1">
                <a:latin typeface="Calibri" pitchFamily="34" charset="0"/>
              </a:rPr>
              <a:t>đơn</a:t>
            </a:r>
            <a:r>
              <a:rPr lang="en-GB" altLang="en-US" sz="1600" dirty="0">
                <a:latin typeface="Calibri" pitchFamily="34" charset="0"/>
              </a:rPr>
              <a:t> </a:t>
            </a:r>
            <a:r>
              <a:rPr lang="en-GB" altLang="en-US" sz="1600" dirty="0" err="1">
                <a:latin typeface="Calibri" pitchFamily="34" charset="0"/>
              </a:rPr>
              <a:t>tài</a:t>
            </a:r>
            <a:r>
              <a:rPr lang="en-GB" altLang="en-US" sz="1600" dirty="0">
                <a:latin typeface="Calibri" pitchFamily="34" charset="0"/>
              </a:rPr>
              <a:t> </a:t>
            </a:r>
            <a:r>
              <a:rPr lang="en-GB" altLang="en-US" sz="1600" dirty="0" err="1">
                <a:latin typeface="Calibri" pitchFamily="34" charset="0"/>
              </a:rPr>
              <a:t>chính</a:t>
            </a:r>
            <a:r>
              <a:rPr lang="en-GB" altLang="en-US" sz="1600" dirty="0">
                <a:latin typeface="Calibri" pitchFamily="34" charset="0"/>
              </a:rPr>
              <a:t> (</a:t>
            </a:r>
            <a:r>
              <a:rPr lang="en-GB" altLang="en-US" sz="1600" dirty="0" err="1">
                <a:latin typeface="Calibri" pitchFamily="34" charset="0"/>
              </a:rPr>
              <a:t>hóa</a:t>
            </a:r>
            <a:r>
              <a:rPr lang="en-GB" altLang="en-US" sz="1600" dirty="0">
                <a:latin typeface="Calibri" pitchFamily="34" charset="0"/>
              </a:rPr>
              <a:t> </a:t>
            </a:r>
            <a:r>
              <a:rPr lang="en-GB" altLang="en-US" sz="1600" dirty="0" err="1">
                <a:latin typeface="Calibri" pitchFamily="34" charset="0"/>
              </a:rPr>
              <a:t>đơn</a:t>
            </a:r>
            <a:r>
              <a:rPr lang="en-GB" altLang="en-US" sz="1600" dirty="0">
                <a:latin typeface="Calibri" pitchFamily="34" charset="0"/>
              </a:rPr>
              <a:t> </a:t>
            </a:r>
            <a:r>
              <a:rPr lang="en-GB" altLang="en-US" sz="1600" dirty="0" err="1">
                <a:latin typeface="Calibri" pitchFamily="34" charset="0"/>
              </a:rPr>
              <a:t>giá</a:t>
            </a:r>
            <a:r>
              <a:rPr lang="en-GB" altLang="en-US" sz="1600" dirty="0">
                <a:latin typeface="Calibri" pitchFamily="34" charset="0"/>
              </a:rPr>
              <a:t> </a:t>
            </a:r>
            <a:r>
              <a:rPr lang="en-GB" altLang="en-US" sz="1600" dirty="0" err="1">
                <a:latin typeface="Calibri" pitchFamily="34" charset="0"/>
              </a:rPr>
              <a:t>trị</a:t>
            </a:r>
            <a:r>
              <a:rPr lang="en-GB" altLang="en-US" sz="1600" dirty="0">
                <a:latin typeface="Calibri" pitchFamily="34" charset="0"/>
              </a:rPr>
              <a:t> </a:t>
            </a:r>
            <a:r>
              <a:rPr lang="en-GB" altLang="en-US" sz="1600" dirty="0" err="1">
                <a:latin typeface="Calibri" pitchFamily="34" charset="0"/>
              </a:rPr>
              <a:t>gia</a:t>
            </a:r>
            <a:r>
              <a:rPr lang="en-GB" altLang="en-US" sz="1600" dirty="0">
                <a:latin typeface="Calibri" pitchFamily="34" charset="0"/>
              </a:rPr>
              <a:t> </a:t>
            </a:r>
            <a:r>
              <a:rPr lang="en-GB" altLang="en-US" sz="1600" dirty="0" err="1">
                <a:latin typeface="Calibri" pitchFamily="34" charset="0"/>
              </a:rPr>
              <a:t>tăng</a:t>
            </a:r>
            <a:r>
              <a:rPr lang="en-GB" altLang="en-US" sz="1600" dirty="0">
                <a:latin typeface="Calibri" pitchFamily="34" charset="0"/>
              </a:rPr>
              <a:t>)</a:t>
            </a:r>
            <a:endParaRPr lang="en-US" altLang="en-US" sz="1600" dirty="0">
              <a:latin typeface="Calibri" pitchFamily="34" charset="0"/>
            </a:endParaRPr>
          </a:p>
          <a:p>
            <a:r>
              <a:rPr lang="vi-VN" altLang="en-US" sz="1600" dirty="0">
                <a:latin typeface="Calibri" pitchFamily="34" charset="0"/>
              </a:rPr>
              <a:t>Theo qui định </a:t>
            </a:r>
            <a:r>
              <a:rPr lang="en-US" altLang="en-US" sz="1600" dirty="0" err="1">
                <a:latin typeface="Calibri" pitchFamily="34" charset="0"/>
              </a:rPr>
              <a:t>về</a:t>
            </a:r>
            <a:r>
              <a:rPr lang="en-US" altLang="en-US" sz="1600" dirty="0">
                <a:latin typeface="Calibri" pitchFamily="34" charset="0"/>
              </a:rPr>
              <a:t> </a:t>
            </a:r>
            <a:r>
              <a:rPr lang="en-US" altLang="en-US" sz="1600" dirty="0" err="1">
                <a:latin typeface="Calibri" pitchFamily="34" charset="0"/>
              </a:rPr>
              <a:t>kê</a:t>
            </a:r>
            <a:r>
              <a:rPr lang="en-US" altLang="en-US" sz="1600" dirty="0">
                <a:latin typeface="Calibri" pitchFamily="34" charset="0"/>
              </a:rPr>
              <a:t> </a:t>
            </a:r>
            <a:r>
              <a:rPr lang="en-US" altLang="en-US" sz="1600" dirty="0" err="1">
                <a:latin typeface="Calibri" pitchFamily="34" charset="0"/>
              </a:rPr>
              <a:t>đơn</a:t>
            </a:r>
            <a:r>
              <a:rPr lang="en-US" altLang="en-US" sz="1600" dirty="0">
                <a:latin typeface="Calibri" pitchFamily="34" charset="0"/>
              </a:rPr>
              <a:t> </a:t>
            </a:r>
            <a:r>
              <a:rPr lang="en-US" altLang="en-US" sz="1600" dirty="0" err="1">
                <a:latin typeface="Calibri" pitchFamily="34" charset="0"/>
              </a:rPr>
              <a:t>thuốc</a:t>
            </a:r>
            <a:r>
              <a:rPr lang="en-US" altLang="en-US" sz="1600" dirty="0">
                <a:latin typeface="Calibri" pitchFamily="34" charset="0"/>
              </a:rPr>
              <a:t> </a:t>
            </a:r>
            <a:r>
              <a:rPr lang="en-US" altLang="en-US" sz="1600" dirty="0" err="1">
                <a:latin typeface="Calibri" pitchFamily="34" charset="0"/>
              </a:rPr>
              <a:t>trong</a:t>
            </a:r>
            <a:r>
              <a:rPr lang="en-US" altLang="en-US" sz="1600" dirty="0">
                <a:latin typeface="Calibri" pitchFamily="34" charset="0"/>
              </a:rPr>
              <a:t> </a:t>
            </a:r>
            <a:r>
              <a:rPr lang="en-US" altLang="en-US" sz="1600" dirty="0" err="1">
                <a:latin typeface="Calibri" pitchFamily="34" charset="0"/>
              </a:rPr>
              <a:t>điều</a:t>
            </a:r>
            <a:r>
              <a:rPr lang="en-US" altLang="en-US" sz="1600" dirty="0">
                <a:latin typeface="Calibri" pitchFamily="34" charset="0"/>
              </a:rPr>
              <a:t> </a:t>
            </a:r>
            <a:r>
              <a:rPr lang="en-US" altLang="en-US" sz="1600" dirty="0" err="1">
                <a:latin typeface="Calibri" pitchFamily="34" charset="0"/>
              </a:rPr>
              <a:t>trị</a:t>
            </a:r>
            <a:r>
              <a:rPr lang="en-US" altLang="en-US" sz="1600" dirty="0">
                <a:latin typeface="Calibri" pitchFamily="34" charset="0"/>
              </a:rPr>
              <a:t> </a:t>
            </a:r>
            <a:r>
              <a:rPr lang="en-US" altLang="en-US" sz="1600" dirty="0" err="1">
                <a:latin typeface="Calibri" pitchFamily="34" charset="0"/>
              </a:rPr>
              <a:t>ngoại</a:t>
            </a:r>
            <a:r>
              <a:rPr lang="en-US" altLang="en-US" sz="1600" dirty="0">
                <a:latin typeface="Calibri" pitchFamily="34" charset="0"/>
              </a:rPr>
              <a:t> </a:t>
            </a:r>
            <a:r>
              <a:rPr lang="en-US" altLang="en-US" sz="1600" dirty="0" err="1">
                <a:latin typeface="Calibri" pitchFamily="34" charset="0"/>
              </a:rPr>
              <a:t>trú</a:t>
            </a:r>
            <a:r>
              <a:rPr lang="en-US" altLang="en-US" sz="1600" dirty="0">
                <a:latin typeface="Calibri" pitchFamily="34" charset="0"/>
              </a:rPr>
              <a:t> </a:t>
            </a:r>
            <a:r>
              <a:rPr lang="en-US" altLang="en-US" sz="1600" dirty="0" err="1">
                <a:latin typeface="Calibri" pitchFamily="34" charset="0"/>
              </a:rPr>
              <a:t>của</a:t>
            </a:r>
            <a:r>
              <a:rPr lang="en-US" altLang="en-US" sz="1600" dirty="0">
                <a:latin typeface="Calibri" pitchFamily="34" charset="0"/>
              </a:rPr>
              <a:t> </a:t>
            </a:r>
            <a:r>
              <a:rPr lang="en-US" altLang="en-US" sz="1600" dirty="0" err="1">
                <a:latin typeface="Calibri" pitchFamily="34" charset="0"/>
              </a:rPr>
              <a:t>Bộ</a:t>
            </a:r>
            <a:r>
              <a:rPr lang="en-US" altLang="en-US" sz="1600" dirty="0">
                <a:latin typeface="Calibri" pitchFamily="34" charset="0"/>
              </a:rPr>
              <a:t> y </a:t>
            </a:r>
            <a:r>
              <a:rPr lang="en-US" altLang="en-US" sz="1600" dirty="0" err="1">
                <a:latin typeface="Calibri" pitchFamily="34" charset="0"/>
              </a:rPr>
              <a:t>tế</a:t>
            </a:r>
            <a:r>
              <a:rPr lang="vi-VN" altLang="en-US" sz="1600" dirty="0">
                <a:latin typeface="Calibri" pitchFamily="34" charset="0"/>
              </a:rPr>
              <a:t> thì "Số lượng thuốc kê đơn được thực hiện theo Hướng dẫn chẩn đoán và điều trị của Bộ Y tế hoặc sử dụng </a:t>
            </a:r>
            <a:r>
              <a:rPr lang="vi-VN" altLang="en-US" sz="1600" dirty="0">
                <a:solidFill>
                  <a:srgbClr val="FF0000"/>
                </a:solidFill>
                <a:latin typeface="Calibri" pitchFamily="34" charset="0"/>
              </a:rPr>
              <a:t>tối đa 30 ngày</a:t>
            </a:r>
            <a:r>
              <a:rPr lang="vi-VN" altLang="en-US" sz="1800" dirty="0">
                <a:latin typeface="Calibri" pitchFamily="34" charset="0"/>
              </a:rPr>
              <a:t>”</a:t>
            </a:r>
            <a:endParaRPr lang="en-US" altLang="en-US" sz="1800" dirty="0">
              <a:latin typeface="Calibri" pitchFamily="34" charset="0"/>
            </a:endParaRPr>
          </a:p>
          <a:p>
            <a:r>
              <a:rPr lang="en-GB" altLang="en-US" sz="1600" dirty="0" err="1">
                <a:latin typeface="Calibri" pitchFamily="34" charset="0"/>
              </a:rPr>
              <a:t>Đối</a:t>
            </a:r>
            <a:r>
              <a:rPr lang="en-GB" altLang="en-US" sz="1600" dirty="0">
                <a:latin typeface="Calibri" pitchFamily="34" charset="0"/>
              </a:rPr>
              <a:t> </a:t>
            </a:r>
            <a:r>
              <a:rPr lang="en-GB" altLang="en-US" sz="1600" dirty="0" err="1">
                <a:latin typeface="Calibri" pitchFamily="34" charset="0"/>
              </a:rPr>
              <a:t>với</a:t>
            </a:r>
            <a:r>
              <a:rPr lang="en-GB" altLang="en-US" sz="1600" dirty="0">
                <a:latin typeface="Calibri" pitchFamily="34" charset="0"/>
              </a:rPr>
              <a:t> chi </a:t>
            </a:r>
            <a:r>
              <a:rPr lang="en-GB" altLang="en-US" sz="1600" dirty="0" err="1">
                <a:latin typeface="Calibri" pitchFamily="34" charset="0"/>
              </a:rPr>
              <a:t>phí</a:t>
            </a:r>
            <a:r>
              <a:rPr lang="en-GB" altLang="en-US" sz="1600" dirty="0">
                <a:latin typeface="Calibri" pitchFamily="34" charset="0"/>
              </a:rPr>
              <a:t> </a:t>
            </a:r>
            <a:r>
              <a:rPr lang="en-GB" altLang="en-US" sz="1600" dirty="0" err="1">
                <a:latin typeface="Calibri" pitchFamily="34" charset="0"/>
              </a:rPr>
              <a:t>thuốc</a:t>
            </a:r>
            <a:r>
              <a:rPr lang="pt-BR" sz="1600" dirty="0">
                <a:latin typeface="Calibri" pitchFamily="34" charset="0"/>
              </a:rPr>
              <a:t> </a:t>
            </a:r>
            <a:r>
              <a:rPr lang="en-US" sz="1600" dirty="0" err="1">
                <a:solidFill>
                  <a:srgbClr val="FF0000"/>
                </a:solidFill>
                <a:latin typeface="Calibri" pitchFamily="34" charset="0"/>
              </a:rPr>
              <a:t>điều</a:t>
            </a:r>
            <a:r>
              <a:rPr lang="en-US" sz="1600" dirty="0">
                <a:solidFill>
                  <a:srgbClr val="FF0000"/>
                </a:solidFill>
                <a:latin typeface="Calibri" pitchFamily="34" charset="0"/>
              </a:rPr>
              <a:t> </a:t>
            </a:r>
            <a:r>
              <a:rPr lang="en-US" sz="1600" dirty="0" err="1">
                <a:solidFill>
                  <a:srgbClr val="FF0000"/>
                </a:solidFill>
                <a:latin typeface="Calibri" pitchFamily="34" charset="0"/>
              </a:rPr>
              <a:t>trị</a:t>
            </a:r>
            <a:r>
              <a:rPr lang="en-US" sz="1600" dirty="0">
                <a:solidFill>
                  <a:srgbClr val="FF0000"/>
                </a:solidFill>
                <a:latin typeface="Calibri" pitchFamily="34" charset="0"/>
              </a:rPr>
              <a:t> </a:t>
            </a:r>
            <a:r>
              <a:rPr lang="en-GB" altLang="en-US" sz="1600" dirty="0" err="1">
                <a:solidFill>
                  <a:srgbClr val="FF0000"/>
                </a:solidFill>
                <a:latin typeface="Calibri" pitchFamily="34" charset="0"/>
              </a:rPr>
              <a:t>cho</a:t>
            </a:r>
            <a:r>
              <a:rPr lang="en-GB" altLang="en-US" sz="1600" dirty="0">
                <a:solidFill>
                  <a:srgbClr val="FF0000"/>
                </a:solidFill>
                <a:latin typeface="Calibri" pitchFamily="34" charset="0"/>
              </a:rPr>
              <a:t> </a:t>
            </a:r>
            <a:r>
              <a:rPr lang="en-GB" altLang="en-US" sz="1600" dirty="0" err="1">
                <a:solidFill>
                  <a:srgbClr val="FF0000"/>
                </a:solidFill>
                <a:latin typeface="Calibri" pitchFamily="34" charset="0"/>
              </a:rPr>
              <a:t>bệnh</a:t>
            </a:r>
            <a:r>
              <a:rPr lang="en-GB" altLang="en-US" sz="1600" dirty="0">
                <a:solidFill>
                  <a:srgbClr val="FF0000"/>
                </a:solidFill>
                <a:latin typeface="Calibri" pitchFamily="34" charset="0"/>
              </a:rPr>
              <a:t> </a:t>
            </a:r>
            <a:r>
              <a:rPr lang="en-GB" altLang="en-US" sz="1600" dirty="0" err="1">
                <a:solidFill>
                  <a:srgbClr val="FF0000"/>
                </a:solidFill>
                <a:latin typeface="Calibri" pitchFamily="34" charset="0"/>
              </a:rPr>
              <a:t>mãn</a:t>
            </a:r>
            <a:r>
              <a:rPr lang="en-GB" altLang="en-US" sz="1600" dirty="0">
                <a:solidFill>
                  <a:srgbClr val="FF0000"/>
                </a:solidFill>
                <a:latin typeface="Calibri" pitchFamily="34" charset="0"/>
              </a:rPr>
              <a:t> </a:t>
            </a:r>
            <a:r>
              <a:rPr lang="en-GB" altLang="en-US" sz="1600" dirty="0" err="1">
                <a:solidFill>
                  <a:srgbClr val="FF0000"/>
                </a:solidFill>
                <a:latin typeface="Calibri" pitchFamily="34" charset="0"/>
              </a:rPr>
              <a:t>tính</a:t>
            </a:r>
            <a:r>
              <a:rPr lang="en-GB" altLang="en-US" sz="1600" dirty="0">
                <a:solidFill>
                  <a:srgbClr val="FF0000"/>
                </a:solidFill>
                <a:latin typeface="Calibri" pitchFamily="34" charset="0"/>
              </a:rPr>
              <a:t> </a:t>
            </a:r>
            <a:r>
              <a:rPr lang="en-GB" altLang="en-US" sz="1600" dirty="0">
                <a:latin typeface="Calibri" pitchFamily="34" charset="0"/>
              </a:rPr>
              <a:t>(</a:t>
            </a:r>
            <a:r>
              <a:rPr lang="en-GB" altLang="en-US" sz="1600" dirty="0" err="1">
                <a:latin typeface="Calibri" pitchFamily="34" charset="0"/>
              </a:rPr>
              <a:t>theo</a:t>
            </a:r>
            <a:r>
              <a:rPr lang="en-GB" altLang="en-US" sz="1600" dirty="0">
                <a:latin typeface="Calibri" pitchFamily="34" charset="0"/>
              </a:rPr>
              <a:t> </a:t>
            </a:r>
            <a:r>
              <a:rPr lang="en-GB" altLang="en-US" sz="1600" dirty="0" err="1">
                <a:latin typeface="Calibri" pitchFamily="34" charset="0"/>
              </a:rPr>
              <a:t>danh</a:t>
            </a:r>
            <a:r>
              <a:rPr lang="en-GB" altLang="en-US" sz="1600" dirty="0">
                <a:latin typeface="Calibri" pitchFamily="34" charset="0"/>
              </a:rPr>
              <a:t> </a:t>
            </a:r>
            <a:r>
              <a:rPr lang="en-GB" altLang="en-US" sz="1600" dirty="0" err="1">
                <a:latin typeface="Calibri" pitchFamily="34" charset="0"/>
              </a:rPr>
              <a:t>sách</a:t>
            </a:r>
            <a:r>
              <a:rPr lang="en-GB" altLang="en-US" sz="1600" dirty="0">
                <a:latin typeface="Calibri" pitchFamily="34" charset="0"/>
              </a:rPr>
              <a:t> </a:t>
            </a:r>
            <a:r>
              <a:rPr lang="en-GB" altLang="en-US" sz="1600" dirty="0" err="1">
                <a:latin typeface="Calibri" pitchFamily="34" charset="0"/>
              </a:rPr>
              <a:t>bệnh</a:t>
            </a:r>
            <a:r>
              <a:rPr lang="en-GB" altLang="en-US" sz="1600" dirty="0">
                <a:latin typeface="Calibri" pitchFamily="34" charset="0"/>
              </a:rPr>
              <a:t> </a:t>
            </a:r>
            <a:r>
              <a:rPr lang="en-GB" altLang="en-US" sz="1600" dirty="0" err="1">
                <a:latin typeface="Calibri" pitchFamily="34" charset="0"/>
              </a:rPr>
              <a:t>dài</a:t>
            </a:r>
            <a:r>
              <a:rPr lang="en-GB" altLang="en-US" sz="1600" dirty="0">
                <a:latin typeface="Calibri" pitchFamily="34" charset="0"/>
              </a:rPr>
              <a:t> </a:t>
            </a:r>
            <a:r>
              <a:rPr lang="en-GB" altLang="en-US" sz="1600" dirty="0" err="1">
                <a:latin typeface="Calibri" pitchFamily="34" charset="0"/>
              </a:rPr>
              <a:t>ngày</a:t>
            </a:r>
            <a:r>
              <a:rPr lang="en-GB" altLang="en-US" sz="1600" dirty="0">
                <a:latin typeface="Calibri" pitchFamily="34" charset="0"/>
              </a:rPr>
              <a:t> </a:t>
            </a:r>
            <a:r>
              <a:rPr lang="en-GB" altLang="en-US" sz="1600" dirty="0" err="1">
                <a:latin typeface="Calibri" pitchFamily="34" charset="0"/>
              </a:rPr>
              <a:t>của</a:t>
            </a:r>
            <a:r>
              <a:rPr lang="en-GB" altLang="en-US" sz="1600" dirty="0">
                <a:latin typeface="Calibri" pitchFamily="34" charset="0"/>
              </a:rPr>
              <a:t> </a:t>
            </a:r>
            <a:r>
              <a:rPr lang="en-GB" altLang="en-US" sz="1600" dirty="0" err="1">
                <a:latin typeface="Calibri" pitchFamily="34" charset="0"/>
              </a:rPr>
              <a:t>Bộ</a:t>
            </a:r>
            <a:r>
              <a:rPr lang="en-GB" altLang="en-US" sz="1600" dirty="0">
                <a:latin typeface="Calibri" pitchFamily="34" charset="0"/>
              </a:rPr>
              <a:t> y </a:t>
            </a:r>
            <a:r>
              <a:rPr lang="en-GB" altLang="en-US" sz="1600" dirty="0" err="1">
                <a:latin typeface="Calibri" pitchFamily="34" charset="0"/>
              </a:rPr>
              <a:t>tế</a:t>
            </a:r>
            <a:r>
              <a:rPr lang="en-GB" altLang="en-US" sz="1600" dirty="0">
                <a:latin typeface="Calibri" pitchFamily="34" charset="0"/>
              </a:rPr>
              <a:t>), </a:t>
            </a:r>
            <a:r>
              <a:rPr lang="en-GB" altLang="en-US" sz="1600" dirty="0" err="1">
                <a:latin typeface="Calibri" pitchFamily="34" charset="0"/>
              </a:rPr>
              <a:t>bác</a:t>
            </a:r>
            <a:r>
              <a:rPr lang="en-GB" altLang="en-US" sz="1600" dirty="0">
                <a:latin typeface="Calibri" pitchFamily="34" charset="0"/>
              </a:rPr>
              <a:t> </a:t>
            </a:r>
            <a:r>
              <a:rPr lang="en-GB" altLang="en-US" sz="1600" dirty="0" err="1">
                <a:latin typeface="Calibri" pitchFamily="34" charset="0"/>
              </a:rPr>
              <a:t>sĩ</a:t>
            </a:r>
            <a:r>
              <a:rPr lang="en-GB" altLang="en-US" sz="1600" dirty="0">
                <a:latin typeface="Calibri" pitchFamily="34" charset="0"/>
              </a:rPr>
              <a:t> </a:t>
            </a:r>
            <a:r>
              <a:rPr lang="en-GB" altLang="en-US" sz="1600" dirty="0" err="1">
                <a:latin typeface="Calibri" pitchFamily="34" charset="0"/>
              </a:rPr>
              <a:t>chỉ</a:t>
            </a:r>
            <a:r>
              <a:rPr lang="en-GB" altLang="en-US" sz="1600" dirty="0">
                <a:latin typeface="Calibri" pitchFamily="34" charset="0"/>
              </a:rPr>
              <a:t> </a:t>
            </a:r>
            <a:r>
              <a:rPr lang="en-GB" altLang="en-US" sz="1600" dirty="0" err="1">
                <a:latin typeface="Calibri" pitchFamily="34" charset="0"/>
              </a:rPr>
              <a:t>định</a:t>
            </a:r>
            <a:r>
              <a:rPr lang="en-GB" altLang="en-US" sz="1600" dirty="0">
                <a:latin typeface="Calibri" pitchFamily="34" charset="0"/>
              </a:rPr>
              <a:t> </a:t>
            </a:r>
            <a:r>
              <a:rPr lang="en-GB" altLang="en-US" sz="1600" dirty="0" err="1">
                <a:latin typeface="Calibri" pitchFamily="34" charset="0"/>
              </a:rPr>
              <a:t>hơn</a:t>
            </a:r>
            <a:r>
              <a:rPr lang="en-GB" altLang="en-US" sz="1600" dirty="0">
                <a:latin typeface="Calibri" pitchFamily="34" charset="0"/>
              </a:rPr>
              <a:t> 30 </a:t>
            </a:r>
            <a:r>
              <a:rPr lang="en-GB" altLang="en-US" sz="1600" dirty="0" err="1">
                <a:latin typeface="Calibri" pitchFamily="34" charset="0"/>
              </a:rPr>
              <a:t>ngày</a:t>
            </a:r>
            <a:r>
              <a:rPr lang="en-GB" altLang="en-US" sz="1600" dirty="0">
                <a:latin typeface="Calibri" pitchFamily="34" charset="0"/>
              </a:rPr>
              <a:t>, </a:t>
            </a:r>
            <a:r>
              <a:rPr lang="en-GB" altLang="en-US" sz="1600" dirty="0" err="1">
                <a:latin typeface="Calibri" pitchFamily="34" charset="0"/>
              </a:rPr>
              <a:t>cty</a:t>
            </a:r>
            <a:r>
              <a:rPr lang="en-GB" altLang="en-US" sz="1600" dirty="0">
                <a:latin typeface="Calibri" pitchFamily="34" charset="0"/>
              </a:rPr>
              <a:t> </a:t>
            </a:r>
            <a:r>
              <a:rPr lang="en-GB" altLang="en-US" sz="1600" dirty="0" err="1">
                <a:latin typeface="Calibri" pitchFamily="34" charset="0"/>
              </a:rPr>
              <a:t>bảo</a:t>
            </a:r>
            <a:r>
              <a:rPr lang="en-GB" altLang="en-US" sz="1600" dirty="0">
                <a:latin typeface="Calibri" pitchFamily="34" charset="0"/>
              </a:rPr>
              <a:t> </a:t>
            </a:r>
            <a:r>
              <a:rPr lang="en-GB" altLang="en-US" sz="1600" dirty="0" err="1">
                <a:latin typeface="Calibri" pitchFamily="34" charset="0"/>
              </a:rPr>
              <a:t>hiểm</a:t>
            </a:r>
            <a:r>
              <a:rPr lang="en-GB" altLang="en-US" sz="1600" dirty="0">
                <a:latin typeface="Calibri" pitchFamily="34" charset="0"/>
              </a:rPr>
              <a:t> </a:t>
            </a:r>
            <a:r>
              <a:rPr lang="en-GB" altLang="en-US" sz="1600" dirty="0" err="1">
                <a:latin typeface="Calibri" pitchFamily="34" charset="0"/>
              </a:rPr>
              <a:t>thanh</a:t>
            </a:r>
            <a:r>
              <a:rPr lang="en-GB" altLang="en-US" sz="1600" dirty="0">
                <a:latin typeface="Calibri" pitchFamily="34" charset="0"/>
              </a:rPr>
              <a:t> </a:t>
            </a:r>
            <a:r>
              <a:rPr lang="en-GB" altLang="en-US" sz="1600" dirty="0" err="1">
                <a:latin typeface="Calibri" pitchFamily="34" charset="0"/>
              </a:rPr>
              <a:t>toán</a:t>
            </a:r>
            <a:r>
              <a:rPr lang="en-GB" altLang="en-US" sz="1600" dirty="0">
                <a:latin typeface="Calibri" pitchFamily="34" charset="0"/>
              </a:rPr>
              <a:t> </a:t>
            </a:r>
            <a:r>
              <a:rPr lang="en-GB" altLang="en-US" sz="1600" dirty="0" err="1">
                <a:latin typeface="Calibri" pitchFamily="34" charset="0"/>
              </a:rPr>
              <a:t>mở</a:t>
            </a:r>
            <a:r>
              <a:rPr lang="en-GB" altLang="en-US" sz="1600" dirty="0">
                <a:latin typeface="Calibri" pitchFamily="34" charset="0"/>
              </a:rPr>
              <a:t> </a:t>
            </a:r>
            <a:r>
              <a:rPr lang="en-GB" altLang="en-US" sz="1600" dirty="0" err="1">
                <a:latin typeface="Calibri" pitchFamily="34" charset="0"/>
              </a:rPr>
              <a:t>rộng</a:t>
            </a:r>
            <a:r>
              <a:rPr lang="en-GB" altLang="en-US" sz="1600" dirty="0">
                <a:latin typeface="Calibri" pitchFamily="34" charset="0"/>
              </a:rPr>
              <a:t> </a:t>
            </a:r>
            <a:r>
              <a:rPr lang="en-GB" altLang="en-US" sz="1600" dirty="0" err="1">
                <a:latin typeface="Calibri" pitchFamily="34" charset="0"/>
              </a:rPr>
              <a:t>theo</a:t>
            </a:r>
            <a:r>
              <a:rPr lang="en-GB" altLang="en-US" sz="1600" dirty="0">
                <a:latin typeface="Calibri" pitchFamily="34" charset="0"/>
              </a:rPr>
              <a:t> </a:t>
            </a:r>
            <a:r>
              <a:rPr lang="en-GB" altLang="en-US" sz="1600" dirty="0" err="1">
                <a:latin typeface="Calibri" pitchFamily="34" charset="0"/>
              </a:rPr>
              <a:t>đơn</a:t>
            </a:r>
            <a:r>
              <a:rPr lang="en-US" sz="1600" dirty="0">
                <a:latin typeface="Calibri" pitchFamily="34" charset="0"/>
              </a:rPr>
              <a:t> </a:t>
            </a:r>
            <a:r>
              <a:rPr lang="en-US" sz="1600" dirty="0" err="1">
                <a:latin typeface="Calibri" pitchFamily="34" charset="0"/>
              </a:rPr>
              <a:t>thuốc</a:t>
            </a:r>
            <a:r>
              <a:rPr lang="en-US" sz="1600" dirty="0">
                <a:latin typeface="Calibri" pitchFamily="34" charset="0"/>
              </a:rPr>
              <a:t> </a:t>
            </a:r>
            <a:r>
              <a:rPr lang="en-US" sz="1600" dirty="0" err="1">
                <a:latin typeface="Calibri" pitchFamily="34" charset="0"/>
              </a:rPr>
              <a:t>chỉ</a:t>
            </a:r>
            <a:r>
              <a:rPr lang="en-US" sz="1600" dirty="0">
                <a:latin typeface="Calibri" pitchFamily="34" charset="0"/>
              </a:rPr>
              <a:t> </a:t>
            </a:r>
            <a:r>
              <a:rPr lang="en-US" sz="1600" dirty="0" err="1">
                <a:latin typeface="Calibri" pitchFamily="34" charset="0"/>
              </a:rPr>
              <a:t>định</a:t>
            </a:r>
            <a:r>
              <a:rPr lang="en-US" sz="1600" dirty="0">
                <a:latin typeface="Calibri" pitchFamily="34" charset="0"/>
              </a:rPr>
              <a:t> </a:t>
            </a:r>
            <a:r>
              <a:rPr lang="en-US" sz="1600" dirty="0" err="1">
                <a:latin typeface="Calibri" pitchFamily="34" charset="0"/>
              </a:rPr>
              <a:t>của</a:t>
            </a:r>
            <a:r>
              <a:rPr lang="en-US" sz="1600" dirty="0">
                <a:latin typeface="Calibri" pitchFamily="34" charset="0"/>
              </a:rPr>
              <a:t> </a:t>
            </a:r>
            <a:r>
              <a:rPr lang="en-US" sz="1600" dirty="0" err="1">
                <a:latin typeface="Calibri" pitchFamily="34" charset="0"/>
              </a:rPr>
              <a:t>Bác</a:t>
            </a:r>
            <a:r>
              <a:rPr lang="en-US" sz="1600" dirty="0">
                <a:latin typeface="Calibri" pitchFamily="34" charset="0"/>
              </a:rPr>
              <a:t> </a:t>
            </a:r>
            <a:r>
              <a:rPr lang="en-US" sz="1600" dirty="0" err="1">
                <a:latin typeface="Calibri" pitchFamily="34" charset="0"/>
              </a:rPr>
              <a:t>sĩ</a:t>
            </a:r>
            <a:r>
              <a:rPr lang="en-US" sz="1600" dirty="0">
                <a:latin typeface="Calibri" pitchFamily="34" charset="0"/>
              </a:rPr>
              <a:t> </a:t>
            </a:r>
            <a:r>
              <a:rPr lang="en-US" sz="1600" dirty="0" err="1">
                <a:latin typeface="Calibri" pitchFamily="34" charset="0"/>
              </a:rPr>
              <a:t>và</a:t>
            </a:r>
            <a:r>
              <a:rPr lang="en-US" sz="1600" dirty="0">
                <a:latin typeface="Calibri" pitchFamily="34" charset="0"/>
              </a:rPr>
              <a:t> </a:t>
            </a:r>
            <a:r>
              <a:rPr lang="en-US" sz="1600" dirty="0" err="1">
                <a:solidFill>
                  <a:srgbClr val="FF0000"/>
                </a:solidFill>
                <a:latin typeface="Calibri" pitchFamily="34" charset="0"/>
              </a:rPr>
              <a:t>tối</a:t>
            </a:r>
            <a:r>
              <a:rPr lang="en-US" sz="1600" dirty="0">
                <a:solidFill>
                  <a:srgbClr val="FF0000"/>
                </a:solidFill>
                <a:latin typeface="Calibri" pitchFamily="34" charset="0"/>
              </a:rPr>
              <a:t> </a:t>
            </a:r>
            <a:r>
              <a:rPr lang="en-US" sz="1600" dirty="0" err="1">
                <a:solidFill>
                  <a:srgbClr val="FF0000"/>
                </a:solidFill>
                <a:latin typeface="Calibri" pitchFamily="34" charset="0"/>
              </a:rPr>
              <a:t>đa</a:t>
            </a:r>
            <a:r>
              <a:rPr lang="en-US" sz="1600" dirty="0">
                <a:solidFill>
                  <a:srgbClr val="FF0000"/>
                </a:solidFill>
                <a:latin typeface="Calibri" pitchFamily="34" charset="0"/>
              </a:rPr>
              <a:t> 2 </a:t>
            </a:r>
            <a:r>
              <a:rPr lang="en-US" sz="1600" dirty="0" err="1">
                <a:solidFill>
                  <a:srgbClr val="FF0000"/>
                </a:solidFill>
                <a:latin typeface="Calibri" pitchFamily="34" charset="0"/>
              </a:rPr>
              <a:t>tháng</a:t>
            </a:r>
            <a:r>
              <a:rPr lang="en-US" sz="1600" dirty="0">
                <a:solidFill>
                  <a:srgbClr val="FF0000"/>
                </a:solidFill>
                <a:latin typeface="Calibri" pitchFamily="34" charset="0"/>
              </a:rPr>
              <a:t>.</a:t>
            </a:r>
            <a:endParaRPr lang="en-US" altLang="en-US" sz="1600" dirty="0">
              <a:solidFill>
                <a:srgbClr val="FF0000"/>
              </a:solidFill>
              <a:latin typeface="Calibri" pitchFamily="34" charset="0"/>
            </a:endParaRPr>
          </a:p>
          <a:p>
            <a:endParaRPr lang="en-US" altLang="en-US" sz="1800" dirty="0">
              <a:latin typeface="Calibri" pitchFamily="34" charset="0"/>
            </a:endParaRPr>
          </a:p>
        </p:txBody>
      </p:sp>
      <p:pic>
        <p:nvPicPr>
          <p:cNvPr id="62470" name="Picture 2" descr="https://encrypted-tbn3.gstatic.com/images?q=tbn:ANd9GcQfoKkGAcroIheP6kbZDDT0AwxAvgWUAklc_oysSJ0kKAZnPRaF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825" y="0"/>
            <a:ext cx="20605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455613" y="382588"/>
            <a:ext cx="8686800" cy="512762"/>
          </a:xfrm>
        </p:spPr>
        <p:txBody>
          <a:bodyPr/>
          <a:lstStyle/>
          <a:p>
            <a:r>
              <a:rPr lang="en-GB" altLang="en-US" sz="2400" b="1" dirty="0" err="1">
                <a:latin typeface="Calibri" pitchFamily="34" charset="0"/>
                <a:ea typeface="Calibri" pitchFamily="34" charset="0"/>
                <a:cs typeface="Calibri" pitchFamily="34" charset="0"/>
              </a:rPr>
              <a:t>Các</a:t>
            </a:r>
            <a:r>
              <a:rPr lang="en-GB" altLang="en-US" sz="2400" b="1" dirty="0">
                <a:latin typeface="Calibri" pitchFamily="34" charset="0"/>
                <a:ea typeface="Calibri" pitchFamily="34" charset="0"/>
                <a:cs typeface="Calibri" pitchFamily="34" charset="0"/>
              </a:rPr>
              <a:t> </a:t>
            </a:r>
            <a:r>
              <a:rPr lang="en-GB" altLang="en-US" sz="2400" b="1" dirty="0" err="1">
                <a:latin typeface="Calibri" pitchFamily="34" charset="0"/>
                <a:ea typeface="Calibri" pitchFamily="34" charset="0"/>
                <a:cs typeface="Calibri" pitchFamily="34" charset="0"/>
              </a:rPr>
              <a:t>lý</a:t>
            </a:r>
            <a:r>
              <a:rPr lang="en-GB" altLang="en-US" sz="2400" b="1" dirty="0">
                <a:latin typeface="Calibri" pitchFamily="34" charset="0"/>
                <a:ea typeface="Calibri" pitchFamily="34" charset="0"/>
                <a:cs typeface="Calibri" pitchFamily="34" charset="0"/>
              </a:rPr>
              <a:t> do </a:t>
            </a:r>
            <a:r>
              <a:rPr lang="en-GB" altLang="en-US" sz="2400" b="1" dirty="0" err="1">
                <a:latin typeface="Calibri" pitchFamily="34" charset="0"/>
                <a:ea typeface="Calibri" pitchFamily="34" charset="0"/>
                <a:cs typeface="Calibri" pitchFamily="34" charset="0"/>
              </a:rPr>
              <a:t>từ</a:t>
            </a:r>
            <a:r>
              <a:rPr lang="en-GB" altLang="en-US" sz="2400" b="1" dirty="0">
                <a:latin typeface="Calibri" pitchFamily="34" charset="0"/>
                <a:ea typeface="Calibri" pitchFamily="34" charset="0"/>
                <a:cs typeface="Calibri" pitchFamily="34" charset="0"/>
              </a:rPr>
              <a:t> </a:t>
            </a:r>
            <a:r>
              <a:rPr lang="en-GB" altLang="en-US" sz="2400" b="1" dirty="0" err="1">
                <a:latin typeface="Calibri" pitchFamily="34" charset="0"/>
                <a:ea typeface="Calibri" pitchFamily="34" charset="0"/>
                <a:cs typeface="Calibri" pitchFamily="34" charset="0"/>
              </a:rPr>
              <a:t>chối</a:t>
            </a:r>
            <a:r>
              <a:rPr lang="en-GB" altLang="en-US" sz="2400" b="1" dirty="0">
                <a:latin typeface="Calibri" pitchFamily="34" charset="0"/>
                <a:ea typeface="Calibri" pitchFamily="34" charset="0"/>
                <a:cs typeface="Calibri" pitchFamily="34" charset="0"/>
              </a:rPr>
              <a:t> </a:t>
            </a:r>
            <a:r>
              <a:rPr lang="en-GB" altLang="en-US" sz="2400" b="1" dirty="0" err="1">
                <a:latin typeface="Calibri" pitchFamily="34" charset="0"/>
                <a:ea typeface="Calibri" pitchFamily="34" charset="0"/>
                <a:cs typeface="Calibri" pitchFamily="34" charset="0"/>
              </a:rPr>
              <a:t>bồi</a:t>
            </a:r>
            <a:r>
              <a:rPr lang="en-GB" altLang="en-US" sz="2400" b="1" dirty="0">
                <a:latin typeface="Calibri" pitchFamily="34" charset="0"/>
                <a:ea typeface="Calibri" pitchFamily="34" charset="0"/>
                <a:cs typeface="Calibri" pitchFamily="34" charset="0"/>
              </a:rPr>
              <a:t> </a:t>
            </a:r>
            <a:r>
              <a:rPr lang="en-GB" altLang="en-US" sz="2400" b="1" dirty="0" err="1">
                <a:latin typeface="Calibri" pitchFamily="34" charset="0"/>
                <a:ea typeface="Calibri" pitchFamily="34" charset="0"/>
                <a:cs typeface="Calibri" pitchFamily="34" charset="0"/>
              </a:rPr>
              <a:t>thường</a:t>
            </a:r>
            <a:r>
              <a:rPr lang="en-GB" altLang="en-US" sz="2400" b="1" dirty="0">
                <a:latin typeface="Calibri" pitchFamily="34" charset="0"/>
                <a:ea typeface="Calibri" pitchFamily="34" charset="0"/>
                <a:cs typeface="Calibri" pitchFamily="34" charset="0"/>
              </a:rPr>
              <a:t> hay </a:t>
            </a:r>
            <a:r>
              <a:rPr lang="en-GB" altLang="en-US" sz="2400" b="1" dirty="0" err="1">
                <a:latin typeface="Calibri" pitchFamily="34" charset="0"/>
                <a:ea typeface="Calibri" pitchFamily="34" charset="0"/>
                <a:cs typeface="Calibri" pitchFamily="34" charset="0"/>
              </a:rPr>
              <a:t>gặp</a:t>
            </a:r>
            <a:endParaRPr lang="en-GB" altLang="en-US" sz="2000" i="1" dirty="0">
              <a:solidFill>
                <a:srgbClr val="0070C0"/>
              </a:solidFill>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1439102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altLang="en-US" sz="2400" b="1" dirty="0" err="1"/>
              <a:t>Chứng</a:t>
            </a:r>
            <a:r>
              <a:rPr lang="en-GB" altLang="en-US" sz="2400" b="1" dirty="0"/>
              <a:t> </a:t>
            </a:r>
            <a:r>
              <a:rPr lang="en-GB" altLang="en-US" sz="2400" b="1" dirty="0" err="1"/>
              <a:t>từ</a:t>
            </a:r>
            <a:r>
              <a:rPr lang="en-GB" altLang="en-US" sz="2400" b="1" dirty="0"/>
              <a:t> Y </a:t>
            </a:r>
            <a:r>
              <a:rPr lang="en-GB" altLang="en-US" sz="2400" b="1" dirty="0" err="1"/>
              <a:t>tế</a:t>
            </a:r>
            <a:r>
              <a:rPr lang="en-GB" altLang="en-US" sz="2400" b="1" dirty="0"/>
              <a:t> </a:t>
            </a:r>
            <a:r>
              <a:rPr lang="en-GB" altLang="en-US" sz="2400" b="1" dirty="0" err="1"/>
              <a:t>Ngoại</a:t>
            </a:r>
            <a:r>
              <a:rPr lang="en-GB" altLang="en-US" sz="2400" b="1" dirty="0"/>
              <a:t> </a:t>
            </a:r>
            <a:r>
              <a:rPr lang="en-GB" altLang="en-US" sz="2400" b="1" dirty="0" err="1"/>
              <a:t>trú</a:t>
            </a:r>
            <a:br>
              <a:rPr lang="en-GB" altLang="en-US" sz="2400" b="1" dirty="0"/>
            </a:br>
            <a:r>
              <a:rPr lang="en-GB" altLang="en-US" sz="2000" b="1" dirty="0">
                <a:solidFill>
                  <a:schemeClr val="accent2"/>
                </a:solidFill>
              </a:rPr>
              <a:t>Toa </a:t>
            </a:r>
            <a:r>
              <a:rPr lang="en-GB" altLang="en-US" sz="2000" b="1" dirty="0" err="1">
                <a:solidFill>
                  <a:schemeClr val="accent2"/>
                </a:solidFill>
              </a:rPr>
              <a:t>thuốc</a:t>
            </a:r>
            <a:endParaRPr lang="en-GB" altLang="en-US" sz="2000" b="1" dirty="0">
              <a:solidFill>
                <a:schemeClr val="accent2"/>
              </a:solidFill>
            </a:endParaRPr>
          </a:p>
        </p:txBody>
      </p:sp>
      <p:sp>
        <p:nvSpPr>
          <p:cNvPr id="8" name="TextBox 14"/>
          <p:cNvSpPr txBox="1">
            <a:spLocks noChangeArrowheads="1"/>
          </p:cNvSpPr>
          <p:nvPr/>
        </p:nvSpPr>
        <p:spPr bwMode="auto">
          <a:xfrm>
            <a:off x="1210339" y="5887678"/>
            <a:ext cx="2362200" cy="585610"/>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lvl1pPr eaLnBrk="0" hangingPunct="0">
              <a:defRPr sz="1600">
                <a:solidFill>
                  <a:schemeClr val="bg1"/>
                </a:solidFill>
                <a:latin typeface="Calibri" pitchFamily="34" charset="0"/>
              </a:defRPr>
            </a:lvl1pPr>
            <a:lvl2pPr marL="742950" indent="-285750" eaLnBrk="0" hangingPunct="0">
              <a:defRPr sz="1600">
                <a:solidFill>
                  <a:schemeClr val="bg1"/>
                </a:solidFill>
                <a:latin typeface="Calibri" pitchFamily="34" charset="0"/>
              </a:defRPr>
            </a:lvl2pPr>
            <a:lvl3pPr marL="1143000" indent="-228600" eaLnBrk="0" hangingPunct="0">
              <a:defRPr sz="1600">
                <a:solidFill>
                  <a:schemeClr val="bg1"/>
                </a:solidFill>
                <a:latin typeface="Calibri" pitchFamily="34" charset="0"/>
              </a:defRPr>
            </a:lvl3pPr>
            <a:lvl4pPr marL="1600200" indent="-228600" eaLnBrk="0" hangingPunct="0">
              <a:defRPr sz="1600">
                <a:solidFill>
                  <a:schemeClr val="bg1"/>
                </a:solidFill>
                <a:latin typeface="Calibri" pitchFamily="34" charset="0"/>
              </a:defRPr>
            </a:lvl4pPr>
            <a:lvl5pPr marL="2057400" indent="-228600" eaLnBrk="0" hangingPunct="0">
              <a:defRPr sz="1600">
                <a:solidFill>
                  <a:schemeClr val="bg1"/>
                </a:solidFill>
                <a:latin typeface="Calibri" pitchFamily="34" charset="0"/>
              </a:defRPr>
            </a:lvl5pPr>
            <a:lvl6pPr marL="2514600" indent="-228600" eaLnBrk="0" fontAlgn="base" hangingPunct="0">
              <a:spcBef>
                <a:spcPct val="0"/>
              </a:spcBef>
              <a:spcAft>
                <a:spcPct val="0"/>
              </a:spcAft>
              <a:defRPr sz="1600">
                <a:solidFill>
                  <a:schemeClr val="bg1"/>
                </a:solidFill>
                <a:latin typeface="Calibri" pitchFamily="34" charset="0"/>
              </a:defRPr>
            </a:lvl6pPr>
            <a:lvl7pPr marL="2971800" indent="-228600" eaLnBrk="0" fontAlgn="base" hangingPunct="0">
              <a:spcBef>
                <a:spcPct val="0"/>
              </a:spcBef>
              <a:spcAft>
                <a:spcPct val="0"/>
              </a:spcAft>
              <a:defRPr sz="1600">
                <a:solidFill>
                  <a:schemeClr val="bg1"/>
                </a:solidFill>
                <a:latin typeface="Calibri" pitchFamily="34" charset="0"/>
              </a:defRPr>
            </a:lvl7pPr>
            <a:lvl8pPr marL="3429000" indent="-228600" eaLnBrk="0" fontAlgn="base" hangingPunct="0">
              <a:spcBef>
                <a:spcPct val="0"/>
              </a:spcBef>
              <a:spcAft>
                <a:spcPct val="0"/>
              </a:spcAft>
              <a:defRPr sz="1600">
                <a:solidFill>
                  <a:schemeClr val="bg1"/>
                </a:solidFill>
                <a:latin typeface="Calibri" pitchFamily="34" charset="0"/>
              </a:defRPr>
            </a:lvl8pPr>
            <a:lvl9pPr marL="3886200" indent="-228600" eaLnBrk="0" fontAlgn="base" hangingPunct="0">
              <a:spcBef>
                <a:spcPct val="0"/>
              </a:spcBef>
              <a:spcAft>
                <a:spcPct val="0"/>
              </a:spcAft>
              <a:defRPr sz="1600">
                <a:solidFill>
                  <a:schemeClr val="bg1"/>
                </a:solidFill>
                <a:latin typeface="Calibri" pitchFamily="34" charset="0"/>
              </a:defRPr>
            </a:lvl9pPr>
          </a:lstStyle>
          <a:p>
            <a:pPr algn="l" defTabSz="914400" eaLnBrk="1" fontAlgn="auto" hangingPunct="1">
              <a:lnSpc>
                <a:spcPct val="120000"/>
              </a:lnSpc>
              <a:spcBef>
                <a:spcPts val="0"/>
              </a:spcBef>
              <a:spcAft>
                <a:spcPts val="0"/>
              </a:spcAft>
              <a:defRPr/>
            </a:pPr>
            <a:r>
              <a:rPr lang="en-US" sz="1400" b="1" kern="0" dirty="0">
                <a:solidFill>
                  <a:srgbClr val="FF0000"/>
                </a:solidFill>
                <a:latin typeface="Arial" charset="0"/>
              </a:rPr>
              <a:t>Toa </a:t>
            </a:r>
            <a:r>
              <a:rPr lang="en-US" sz="1400" b="1" kern="0" dirty="0" err="1">
                <a:solidFill>
                  <a:srgbClr val="FF0000"/>
                </a:solidFill>
                <a:latin typeface="Arial" charset="0"/>
              </a:rPr>
              <a:t>thuốc</a:t>
            </a:r>
            <a:r>
              <a:rPr lang="en-US" sz="1400" b="1" kern="0" dirty="0">
                <a:solidFill>
                  <a:srgbClr val="FF0000"/>
                </a:solidFill>
                <a:latin typeface="Arial" charset="0"/>
              </a:rPr>
              <a:t> </a:t>
            </a:r>
            <a:r>
              <a:rPr lang="en-US" sz="1400" b="1" kern="0" dirty="0" err="1">
                <a:solidFill>
                  <a:srgbClr val="FF0000"/>
                </a:solidFill>
                <a:latin typeface="Arial" charset="0"/>
              </a:rPr>
              <a:t>không</a:t>
            </a:r>
            <a:r>
              <a:rPr lang="en-US" sz="1400" b="1" kern="0" dirty="0">
                <a:solidFill>
                  <a:srgbClr val="FF0000"/>
                </a:solidFill>
                <a:latin typeface="Arial" charset="0"/>
              </a:rPr>
              <a:t> </a:t>
            </a:r>
            <a:r>
              <a:rPr lang="en-US" sz="1400" b="1" kern="0" dirty="0" err="1">
                <a:solidFill>
                  <a:srgbClr val="FF0000"/>
                </a:solidFill>
                <a:latin typeface="Arial" charset="0"/>
              </a:rPr>
              <a:t>hợp</a:t>
            </a:r>
            <a:r>
              <a:rPr lang="en-US" sz="1400" b="1" kern="0" dirty="0">
                <a:solidFill>
                  <a:srgbClr val="FF0000"/>
                </a:solidFill>
                <a:latin typeface="Arial" charset="0"/>
              </a:rPr>
              <a:t> </a:t>
            </a:r>
            <a:r>
              <a:rPr lang="en-US" sz="1400" b="1" kern="0" dirty="0" err="1">
                <a:solidFill>
                  <a:srgbClr val="FF0000"/>
                </a:solidFill>
                <a:latin typeface="Arial" charset="0"/>
              </a:rPr>
              <a:t>lệ</a:t>
            </a:r>
            <a:r>
              <a:rPr lang="en-US" sz="1400" b="1" kern="0" dirty="0">
                <a:solidFill>
                  <a:srgbClr val="FF0000"/>
                </a:solidFill>
                <a:latin typeface="Arial" charset="0"/>
              </a:rPr>
              <a:t> (</a:t>
            </a:r>
            <a:r>
              <a:rPr lang="en-US" sz="1400" b="1" kern="0" dirty="0" err="1">
                <a:solidFill>
                  <a:srgbClr val="FF0000"/>
                </a:solidFill>
                <a:latin typeface="Arial" charset="0"/>
              </a:rPr>
              <a:t>cho</a:t>
            </a:r>
            <a:r>
              <a:rPr lang="en-US" sz="1400" b="1" kern="0" dirty="0">
                <a:solidFill>
                  <a:srgbClr val="FF0000"/>
                </a:solidFill>
                <a:latin typeface="Arial" charset="0"/>
              </a:rPr>
              <a:t> </a:t>
            </a:r>
            <a:r>
              <a:rPr lang="en-US" sz="1400" b="1" kern="0" dirty="0" err="1">
                <a:solidFill>
                  <a:srgbClr val="FF0000"/>
                </a:solidFill>
                <a:latin typeface="Arial" charset="0"/>
              </a:rPr>
              <a:t>số</a:t>
            </a:r>
            <a:r>
              <a:rPr lang="en-US" sz="1400" b="1" kern="0" dirty="0">
                <a:solidFill>
                  <a:srgbClr val="FF0000"/>
                </a:solidFill>
                <a:latin typeface="Arial" charset="0"/>
              </a:rPr>
              <a:t> </a:t>
            </a:r>
            <a:r>
              <a:rPr lang="en-US" sz="1400" b="1" kern="0" dirty="0" err="1">
                <a:solidFill>
                  <a:srgbClr val="FF0000"/>
                </a:solidFill>
                <a:latin typeface="Arial" charset="0"/>
              </a:rPr>
              <a:t>lượng</a:t>
            </a:r>
            <a:r>
              <a:rPr lang="en-US" sz="1400" b="1" kern="0" dirty="0">
                <a:solidFill>
                  <a:srgbClr val="FF0000"/>
                </a:solidFill>
                <a:latin typeface="Arial" charset="0"/>
              </a:rPr>
              <a:t> &gt; 30 </a:t>
            </a:r>
            <a:r>
              <a:rPr lang="en-US" sz="1400" b="1" kern="0" dirty="0" err="1">
                <a:solidFill>
                  <a:srgbClr val="FF0000"/>
                </a:solidFill>
                <a:latin typeface="Arial" charset="0"/>
              </a:rPr>
              <a:t>ngày</a:t>
            </a:r>
            <a:r>
              <a:rPr lang="en-US" sz="1400" b="1" kern="0" dirty="0">
                <a:solidFill>
                  <a:srgbClr val="FF0000"/>
                </a:solidFill>
                <a:latin typeface="Arial" charset="0"/>
              </a:rPr>
              <a:t>)</a:t>
            </a:r>
          </a:p>
        </p:txBody>
      </p:sp>
      <p:sp>
        <p:nvSpPr>
          <p:cNvPr id="12" name="TextBox 14"/>
          <p:cNvSpPr txBox="1">
            <a:spLocks noChangeArrowheads="1"/>
          </p:cNvSpPr>
          <p:nvPr/>
        </p:nvSpPr>
        <p:spPr bwMode="auto">
          <a:xfrm>
            <a:off x="5613401" y="5887678"/>
            <a:ext cx="2628900" cy="609398"/>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lvl1pPr eaLnBrk="0" hangingPunct="0">
              <a:defRPr sz="1600">
                <a:solidFill>
                  <a:schemeClr val="bg1"/>
                </a:solidFill>
                <a:latin typeface="Calibri" pitchFamily="34" charset="0"/>
              </a:defRPr>
            </a:lvl1pPr>
            <a:lvl2pPr marL="742950" indent="-285750" eaLnBrk="0" hangingPunct="0">
              <a:defRPr sz="1600">
                <a:solidFill>
                  <a:schemeClr val="bg1"/>
                </a:solidFill>
                <a:latin typeface="Calibri" pitchFamily="34" charset="0"/>
              </a:defRPr>
            </a:lvl2pPr>
            <a:lvl3pPr marL="1143000" indent="-228600" eaLnBrk="0" hangingPunct="0">
              <a:defRPr sz="1600">
                <a:solidFill>
                  <a:schemeClr val="bg1"/>
                </a:solidFill>
                <a:latin typeface="Calibri" pitchFamily="34" charset="0"/>
              </a:defRPr>
            </a:lvl3pPr>
            <a:lvl4pPr marL="1600200" indent="-228600" eaLnBrk="0" hangingPunct="0">
              <a:defRPr sz="1600">
                <a:solidFill>
                  <a:schemeClr val="bg1"/>
                </a:solidFill>
                <a:latin typeface="Calibri" pitchFamily="34" charset="0"/>
              </a:defRPr>
            </a:lvl4pPr>
            <a:lvl5pPr marL="2057400" indent="-228600" eaLnBrk="0" hangingPunct="0">
              <a:defRPr sz="1600">
                <a:solidFill>
                  <a:schemeClr val="bg1"/>
                </a:solidFill>
                <a:latin typeface="Calibri" pitchFamily="34" charset="0"/>
              </a:defRPr>
            </a:lvl5pPr>
            <a:lvl6pPr marL="2514600" indent="-228600" eaLnBrk="0" fontAlgn="base" hangingPunct="0">
              <a:spcBef>
                <a:spcPct val="0"/>
              </a:spcBef>
              <a:spcAft>
                <a:spcPct val="0"/>
              </a:spcAft>
              <a:defRPr sz="1600">
                <a:solidFill>
                  <a:schemeClr val="bg1"/>
                </a:solidFill>
                <a:latin typeface="Calibri" pitchFamily="34" charset="0"/>
              </a:defRPr>
            </a:lvl6pPr>
            <a:lvl7pPr marL="2971800" indent="-228600" eaLnBrk="0" fontAlgn="base" hangingPunct="0">
              <a:spcBef>
                <a:spcPct val="0"/>
              </a:spcBef>
              <a:spcAft>
                <a:spcPct val="0"/>
              </a:spcAft>
              <a:defRPr sz="1600">
                <a:solidFill>
                  <a:schemeClr val="bg1"/>
                </a:solidFill>
                <a:latin typeface="Calibri" pitchFamily="34" charset="0"/>
              </a:defRPr>
            </a:lvl7pPr>
            <a:lvl8pPr marL="3429000" indent="-228600" eaLnBrk="0" fontAlgn="base" hangingPunct="0">
              <a:spcBef>
                <a:spcPct val="0"/>
              </a:spcBef>
              <a:spcAft>
                <a:spcPct val="0"/>
              </a:spcAft>
              <a:defRPr sz="1600">
                <a:solidFill>
                  <a:schemeClr val="bg1"/>
                </a:solidFill>
                <a:latin typeface="Calibri" pitchFamily="34" charset="0"/>
              </a:defRPr>
            </a:lvl8pPr>
            <a:lvl9pPr marL="3886200" indent="-228600" eaLnBrk="0" fontAlgn="base" hangingPunct="0">
              <a:spcBef>
                <a:spcPct val="0"/>
              </a:spcBef>
              <a:spcAft>
                <a:spcPct val="0"/>
              </a:spcAft>
              <a:defRPr sz="1600">
                <a:solidFill>
                  <a:schemeClr val="bg1"/>
                </a:solidFill>
                <a:latin typeface="Calibri" pitchFamily="34" charset="0"/>
              </a:defRPr>
            </a:lvl9pPr>
          </a:lstStyle>
          <a:p>
            <a:pPr algn="l" defTabSz="914400" eaLnBrk="1" fontAlgn="auto" hangingPunct="1">
              <a:lnSpc>
                <a:spcPct val="120000"/>
              </a:lnSpc>
              <a:spcBef>
                <a:spcPts val="0"/>
              </a:spcBef>
              <a:spcAft>
                <a:spcPts val="0"/>
              </a:spcAft>
              <a:defRPr/>
            </a:pPr>
            <a:r>
              <a:rPr lang="en-US" sz="1400" b="1" kern="0" dirty="0">
                <a:solidFill>
                  <a:srgbClr val="0070C0"/>
                </a:solidFill>
                <a:latin typeface="Arial" charset="0"/>
              </a:rPr>
              <a:t>Toa </a:t>
            </a:r>
            <a:r>
              <a:rPr lang="en-US" sz="1400" b="1" kern="0" dirty="0" err="1">
                <a:solidFill>
                  <a:srgbClr val="0070C0"/>
                </a:solidFill>
                <a:latin typeface="Arial" charset="0"/>
              </a:rPr>
              <a:t>thuốc</a:t>
            </a:r>
            <a:r>
              <a:rPr lang="en-US" sz="1400" b="1" kern="0" dirty="0">
                <a:solidFill>
                  <a:srgbClr val="0070C0"/>
                </a:solidFill>
                <a:latin typeface="Arial" charset="0"/>
              </a:rPr>
              <a:t> </a:t>
            </a:r>
            <a:r>
              <a:rPr lang="en-US" sz="1400" b="1" kern="0" dirty="0" err="1">
                <a:solidFill>
                  <a:srgbClr val="0070C0"/>
                </a:solidFill>
                <a:latin typeface="Arial" charset="0"/>
              </a:rPr>
              <a:t>hợp</a:t>
            </a:r>
            <a:r>
              <a:rPr lang="en-US" sz="1400" b="1" kern="0" dirty="0">
                <a:solidFill>
                  <a:srgbClr val="0070C0"/>
                </a:solidFill>
                <a:latin typeface="Arial" charset="0"/>
              </a:rPr>
              <a:t> </a:t>
            </a:r>
            <a:r>
              <a:rPr lang="en-US" sz="1400" b="1" kern="0" dirty="0" err="1">
                <a:solidFill>
                  <a:srgbClr val="0070C0"/>
                </a:solidFill>
                <a:latin typeface="Arial" charset="0"/>
              </a:rPr>
              <a:t>lệ</a:t>
            </a:r>
            <a:r>
              <a:rPr lang="en-US" sz="1400" b="1" kern="0" dirty="0">
                <a:solidFill>
                  <a:srgbClr val="0070C0"/>
                </a:solidFill>
                <a:latin typeface="Arial" charset="0"/>
              </a:rPr>
              <a:t> </a:t>
            </a:r>
            <a:r>
              <a:rPr lang="en-US" sz="1400" b="1" kern="0" dirty="0" err="1">
                <a:solidFill>
                  <a:srgbClr val="0070C0"/>
                </a:solidFill>
                <a:latin typeface="Arial" charset="0"/>
              </a:rPr>
              <a:t>để</a:t>
            </a:r>
            <a:r>
              <a:rPr lang="en-US" sz="1400" b="1" kern="0" dirty="0">
                <a:solidFill>
                  <a:srgbClr val="0070C0"/>
                </a:solidFill>
                <a:latin typeface="Arial" charset="0"/>
              </a:rPr>
              <a:t> </a:t>
            </a:r>
            <a:r>
              <a:rPr lang="en-US" sz="1400" b="1" kern="0" dirty="0" err="1">
                <a:solidFill>
                  <a:srgbClr val="0070C0"/>
                </a:solidFill>
                <a:latin typeface="Arial" charset="0"/>
              </a:rPr>
              <a:t>được</a:t>
            </a:r>
            <a:r>
              <a:rPr lang="en-US" sz="1400" b="1" kern="0" dirty="0">
                <a:solidFill>
                  <a:srgbClr val="0070C0"/>
                </a:solidFill>
                <a:latin typeface="Arial" charset="0"/>
              </a:rPr>
              <a:t> </a:t>
            </a:r>
            <a:r>
              <a:rPr lang="en-US" sz="1400" b="1" kern="0" dirty="0" err="1">
                <a:solidFill>
                  <a:srgbClr val="0070C0"/>
                </a:solidFill>
                <a:latin typeface="Arial" charset="0"/>
              </a:rPr>
              <a:t>mở</a:t>
            </a:r>
            <a:r>
              <a:rPr lang="en-US" sz="1400" b="1" kern="0" dirty="0">
                <a:solidFill>
                  <a:srgbClr val="0070C0"/>
                </a:solidFill>
                <a:latin typeface="Arial" charset="0"/>
              </a:rPr>
              <a:t> </a:t>
            </a:r>
            <a:r>
              <a:rPr lang="en-US" sz="1400" b="1" kern="0" dirty="0" err="1">
                <a:solidFill>
                  <a:srgbClr val="0070C0"/>
                </a:solidFill>
                <a:latin typeface="Arial" charset="0"/>
              </a:rPr>
              <a:t>rộng</a:t>
            </a:r>
            <a:r>
              <a:rPr lang="en-US" sz="1400" b="1" kern="0" dirty="0">
                <a:solidFill>
                  <a:srgbClr val="0070C0"/>
                </a:solidFill>
                <a:latin typeface="Arial" charset="0"/>
              </a:rPr>
              <a:t> </a:t>
            </a:r>
            <a:r>
              <a:rPr lang="en-US" sz="1400" b="1" kern="0" dirty="0" err="1">
                <a:solidFill>
                  <a:srgbClr val="0070C0"/>
                </a:solidFill>
                <a:latin typeface="Arial" charset="0"/>
              </a:rPr>
              <a:t>thanh</a:t>
            </a:r>
            <a:r>
              <a:rPr lang="en-US" sz="1400" b="1" kern="0" dirty="0">
                <a:solidFill>
                  <a:srgbClr val="0070C0"/>
                </a:solidFill>
                <a:latin typeface="Arial" charset="0"/>
              </a:rPr>
              <a:t> </a:t>
            </a:r>
            <a:r>
              <a:rPr lang="en-US" sz="1400" b="1" kern="0" dirty="0" err="1">
                <a:solidFill>
                  <a:srgbClr val="0070C0"/>
                </a:solidFill>
                <a:latin typeface="Arial" charset="0"/>
              </a:rPr>
              <a:t>toán</a:t>
            </a:r>
            <a:r>
              <a:rPr lang="en-US" sz="1400" b="1" kern="0" dirty="0">
                <a:solidFill>
                  <a:srgbClr val="0070C0"/>
                </a:solidFill>
                <a:latin typeface="Arial" charset="0"/>
              </a:rPr>
              <a:t> 60 </a:t>
            </a:r>
            <a:r>
              <a:rPr lang="en-US" sz="1400" b="1" kern="0" dirty="0" err="1">
                <a:solidFill>
                  <a:srgbClr val="0070C0"/>
                </a:solidFill>
                <a:latin typeface="Arial" charset="0"/>
              </a:rPr>
              <a:t>ngày</a:t>
            </a:r>
            <a:endParaRPr lang="en-US" sz="1400" b="1" kern="0" dirty="0">
              <a:solidFill>
                <a:srgbClr val="0070C0"/>
              </a:solidFill>
              <a:latin typeface="Arial"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75" y="1467633"/>
            <a:ext cx="8918448" cy="4194048"/>
          </a:xfrm>
          <a:prstGeom prst="rect">
            <a:avLst/>
          </a:prstGeom>
        </p:spPr>
      </p:pic>
    </p:spTree>
    <p:extLst>
      <p:ext uri="{BB962C8B-B14F-4D97-AF65-F5344CB8AC3E}">
        <p14:creationId xmlns:p14="http://schemas.microsoft.com/office/powerpoint/2010/main" val="332261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42" y="951191"/>
            <a:ext cx="8840065" cy="390112"/>
          </a:xfrm>
        </p:spPr>
        <p:txBody>
          <a:bodyPr>
            <a:normAutofit/>
          </a:bodyPr>
          <a:lstStyle/>
          <a:p>
            <a:pPr>
              <a:lnSpc>
                <a:spcPct val="100000"/>
              </a:lnSpc>
            </a:pPr>
            <a:r>
              <a:rPr lang="en-US" sz="1000" dirty="0">
                <a:latin typeface="Arial" panose="020B0604020202020204" pitchFamily="34" charset="0"/>
                <a:ea typeface="Tahoma" panose="020B0604030504040204" pitchFamily="34" charset="0"/>
                <a:cs typeface="Arial" panose="020B0604020202020204" pitchFamily="34" charset="0"/>
              </a:rPr>
              <a:t>THÔNG TIN LIÊN HỆ &amp; NỘP HỒ SƠ BỒI THƯỜNG</a:t>
            </a:r>
            <a:endParaRPr lang="en-GB" sz="1000" dirty="0"/>
          </a:p>
        </p:txBody>
      </p:sp>
      <p:sp>
        <p:nvSpPr>
          <p:cNvPr id="4" name="Slide Number Placeholder 3"/>
          <p:cNvSpPr>
            <a:spLocks noGrp="1"/>
          </p:cNvSpPr>
          <p:nvPr>
            <p:ph type="sldNum" sz="quarter" idx="10"/>
          </p:nvPr>
        </p:nvSpPr>
        <p:spPr>
          <a:xfrm>
            <a:off x="11310730" y="6436487"/>
            <a:ext cx="280800" cy="133113"/>
          </a:xfrm>
          <a:prstGeom prst="rect">
            <a:avLst/>
          </a:prstGeom>
          <a:noFill/>
        </p:spPr>
        <p:txBody>
          <a:bodyPr wrap="square" lIns="0" tIns="0" rIns="0" bIns="0" rtlCol="0">
            <a:spAutoFit/>
          </a:bodyPr>
          <a:lstStyle>
            <a:defPPr>
              <a:defRPr lang="en-GB"/>
            </a:defPPr>
            <a:lvl1pPr marL="0" algn="r" defTabSz="457200" rtl="0" eaLnBrk="1" latinLnBrk="0" hangingPunct="1">
              <a:defRPr lang="en-GB" sz="80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46FC5CF-89A8-4135-AD33-3118CCD149F7}" type="slidenum">
              <a:rPr lang="en-US" sz="1000" smtClean="0">
                <a:solidFill>
                  <a:srgbClr val="002C77"/>
                </a:solidFill>
              </a:rPr>
              <a:pPr/>
              <a:t>32</a:t>
            </a:fld>
            <a:endParaRPr lang="en-GB" sz="1000"/>
          </a:p>
        </p:txBody>
      </p:sp>
      <p:graphicFrame>
        <p:nvGraphicFramePr>
          <p:cNvPr id="24" name="Table 23">
            <a:extLst>
              <a:ext uri="{FF2B5EF4-FFF2-40B4-BE49-F238E27FC236}">
                <a16:creationId xmlns:a16="http://schemas.microsoft.com/office/drawing/2014/main" id="{383208A5-D346-AFDB-FA3E-E3E3DC62AEA4}"/>
              </a:ext>
            </a:extLst>
          </p:cNvPr>
          <p:cNvGraphicFramePr>
            <a:graphicFrameLocks noGrp="1"/>
          </p:cNvGraphicFramePr>
          <p:nvPr>
            <p:extLst>
              <p:ext uri="{D42A27DB-BD31-4B8C-83A1-F6EECF244321}">
                <p14:modId xmlns:p14="http://schemas.microsoft.com/office/powerpoint/2010/main" val="3812476510"/>
              </p:ext>
            </p:extLst>
          </p:nvPr>
        </p:nvGraphicFramePr>
        <p:xfrm>
          <a:off x="735495" y="1452672"/>
          <a:ext cx="8070573" cy="4441231"/>
        </p:xfrm>
        <a:graphic>
          <a:graphicData uri="http://schemas.openxmlformats.org/drawingml/2006/table">
            <a:tbl>
              <a:tblPr firstRow="1" bandRow="1"/>
              <a:tblGrid>
                <a:gridCol w="2573150">
                  <a:extLst>
                    <a:ext uri="{9D8B030D-6E8A-4147-A177-3AD203B41FA5}">
                      <a16:colId xmlns:a16="http://schemas.microsoft.com/office/drawing/2014/main" val="1259173734"/>
                    </a:ext>
                  </a:extLst>
                </a:gridCol>
                <a:gridCol w="2840926">
                  <a:extLst>
                    <a:ext uri="{9D8B030D-6E8A-4147-A177-3AD203B41FA5}">
                      <a16:colId xmlns:a16="http://schemas.microsoft.com/office/drawing/2014/main" val="891498071"/>
                    </a:ext>
                  </a:extLst>
                </a:gridCol>
                <a:gridCol w="2656497">
                  <a:extLst>
                    <a:ext uri="{9D8B030D-6E8A-4147-A177-3AD203B41FA5}">
                      <a16:colId xmlns:a16="http://schemas.microsoft.com/office/drawing/2014/main" val="2701456317"/>
                    </a:ext>
                  </a:extLst>
                </a:gridCol>
              </a:tblGrid>
              <a:tr h="4441231">
                <a:tc>
                  <a:txBody>
                    <a:bodyPr/>
                    <a:lstStyle>
                      <a:lvl1pPr marL="0" algn="l" defTabSz="457200" rtl="0" eaLnBrk="1" latinLnBrk="0" hangingPunct="1">
                        <a:defRPr sz="1800" b="1" kern="1200">
                          <a:solidFill>
                            <a:schemeClr val="lt1"/>
                          </a:solidFill>
                          <a:latin typeface="Mute"/>
                        </a:defRPr>
                      </a:lvl1pPr>
                      <a:lvl2pPr marL="457200" algn="l" defTabSz="457200" rtl="0" eaLnBrk="1" latinLnBrk="0" hangingPunct="1">
                        <a:defRPr sz="1800" b="1" kern="1200">
                          <a:solidFill>
                            <a:schemeClr val="lt1"/>
                          </a:solidFill>
                          <a:latin typeface="Mute"/>
                        </a:defRPr>
                      </a:lvl2pPr>
                      <a:lvl3pPr marL="914400" algn="l" defTabSz="457200" rtl="0" eaLnBrk="1" latinLnBrk="0" hangingPunct="1">
                        <a:defRPr sz="1800" b="1" kern="1200">
                          <a:solidFill>
                            <a:schemeClr val="lt1"/>
                          </a:solidFill>
                          <a:latin typeface="Mute"/>
                        </a:defRPr>
                      </a:lvl3pPr>
                      <a:lvl4pPr marL="1371600" algn="l" defTabSz="457200" rtl="0" eaLnBrk="1" latinLnBrk="0" hangingPunct="1">
                        <a:defRPr sz="1800" b="1" kern="1200">
                          <a:solidFill>
                            <a:schemeClr val="lt1"/>
                          </a:solidFill>
                          <a:latin typeface="Mute"/>
                        </a:defRPr>
                      </a:lvl4pPr>
                      <a:lvl5pPr marL="1828800" algn="l" defTabSz="457200" rtl="0" eaLnBrk="1" latinLnBrk="0" hangingPunct="1">
                        <a:defRPr sz="1800" b="1" kern="1200">
                          <a:solidFill>
                            <a:schemeClr val="lt1"/>
                          </a:solidFill>
                          <a:latin typeface="Mute"/>
                        </a:defRPr>
                      </a:lvl5pPr>
                      <a:lvl6pPr marL="2286000" algn="l" defTabSz="457200" rtl="0" eaLnBrk="1" latinLnBrk="0" hangingPunct="1">
                        <a:defRPr sz="1800" b="1" kern="1200">
                          <a:solidFill>
                            <a:schemeClr val="lt1"/>
                          </a:solidFill>
                          <a:latin typeface="Mute"/>
                        </a:defRPr>
                      </a:lvl6pPr>
                      <a:lvl7pPr marL="2743200" algn="l" defTabSz="457200" rtl="0" eaLnBrk="1" latinLnBrk="0" hangingPunct="1">
                        <a:defRPr sz="1800" b="1" kern="1200">
                          <a:solidFill>
                            <a:schemeClr val="lt1"/>
                          </a:solidFill>
                          <a:latin typeface="Mute"/>
                        </a:defRPr>
                      </a:lvl7pPr>
                      <a:lvl8pPr marL="3200400" algn="l" defTabSz="457200" rtl="0" eaLnBrk="1" latinLnBrk="0" hangingPunct="1">
                        <a:defRPr sz="1800" b="1" kern="1200">
                          <a:solidFill>
                            <a:schemeClr val="lt1"/>
                          </a:solidFill>
                          <a:latin typeface="Mute"/>
                        </a:defRPr>
                      </a:lvl8pPr>
                      <a:lvl9pPr marL="3657600" algn="l" defTabSz="457200" rtl="0" eaLnBrk="1" latinLnBrk="0" hangingPunct="1">
                        <a:defRPr sz="1800" b="1" kern="1200">
                          <a:solidFill>
                            <a:schemeClr val="lt1"/>
                          </a:solidFill>
                          <a:latin typeface="Mute"/>
                        </a:defRPr>
                      </a:lvl9pPr>
                    </a:lstStyle>
                    <a:p>
                      <a:endParaRPr lang="en-GB" sz="700" kern="1200" dirty="0">
                        <a:solidFill>
                          <a:srgbClr val="363435"/>
                        </a:solidFill>
                        <a:latin typeface="Arial" panose="020B0604020202020204" pitchFamily="34" charset="0"/>
                        <a:ea typeface="Times New Roman" panose="02020603050405020304" pitchFamily="18" charset="0"/>
                        <a:cs typeface="+mn-cs"/>
                      </a:endParaRPr>
                    </a:p>
                  </a:txBody>
                  <a:tcPr marL="75635" marR="75635" marT="37817" marB="37817">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E3D8B">
                        <a:lumMod val="20000"/>
                        <a:lumOff val="80000"/>
                      </a:srgbClr>
                    </a:solidFill>
                  </a:tcPr>
                </a:tc>
                <a:tc>
                  <a:txBody>
                    <a:bodyPr/>
                    <a:lstStyle>
                      <a:lvl1pPr marL="0" algn="l" defTabSz="457200" rtl="0" eaLnBrk="1" latinLnBrk="0" hangingPunct="1">
                        <a:defRPr sz="1800" b="1" kern="1200">
                          <a:solidFill>
                            <a:schemeClr val="lt1"/>
                          </a:solidFill>
                          <a:latin typeface="Mute"/>
                        </a:defRPr>
                      </a:lvl1pPr>
                      <a:lvl2pPr marL="457200" algn="l" defTabSz="457200" rtl="0" eaLnBrk="1" latinLnBrk="0" hangingPunct="1">
                        <a:defRPr sz="1800" b="1" kern="1200">
                          <a:solidFill>
                            <a:schemeClr val="lt1"/>
                          </a:solidFill>
                          <a:latin typeface="Mute"/>
                        </a:defRPr>
                      </a:lvl2pPr>
                      <a:lvl3pPr marL="914400" algn="l" defTabSz="457200" rtl="0" eaLnBrk="1" latinLnBrk="0" hangingPunct="1">
                        <a:defRPr sz="1800" b="1" kern="1200">
                          <a:solidFill>
                            <a:schemeClr val="lt1"/>
                          </a:solidFill>
                          <a:latin typeface="Mute"/>
                        </a:defRPr>
                      </a:lvl3pPr>
                      <a:lvl4pPr marL="1371600" algn="l" defTabSz="457200" rtl="0" eaLnBrk="1" latinLnBrk="0" hangingPunct="1">
                        <a:defRPr sz="1800" b="1" kern="1200">
                          <a:solidFill>
                            <a:schemeClr val="lt1"/>
                          </a:solidFill>
                          <a:latin typeface="Mute"/>
                        </a:defRPr>
                      </a:lvl4pPr>
                      <a:lvl5pPr marL="1828800" algn="l" defTabSz="457200" rtl="0" eaLnBrk="1" latinLnBrk="0" hangingPunct="1">
                        <a:defRPr sz="1800" b="1" kern="1200">
                          <a:solidFill>
                            <a:schemeClr val="lt1"/>
                          </a:solidFill>
                          <a:latin typeface="Mute"/>
                        </a:defRPr>
                      </a:lvl5pPr>
                      <a:lvl6pPr marL="2286000" algn="l" defTabSz="457200" rtl="0" eaLnBrk="1" latinLnBrk="0" hangingPunct="1">
                        <a:defRPr sz="1800" b="1" kern="1200">
                          <a:solidFill>
                            <a:schemeClr val="lt1"/>
                          </a:solidFill>
                          <a:latin typeface="Mute"/>
                        </a:defRPr>
                      </a:lvl6pPr>
                      <a:lvl7pPr marL="2743200" algn="l" defTabSz="457200" rtl="0" eaLnBrk="1" latinLnBrk="0" hangingPunct="1">
                        <a:defRPr sz="1800" b="1" kern="1200">
                          <a:solidFill>
                            <a:schemeClr val="lt1"/>
                          </a:solidFill>
                          <a:latin typeface="Mute"/>
                        </a:defRPr>
                      </a:lvl7pPr>
                      <a:lvl8pPr marL="3200400" algn="l" defTabSz="457200" rtl="0" eaLnBrk="1" latinLnBrk="0" hangingPunct="1">
                        <a:defRPr sz="1800" b="1" kern="1200">
                          <a:solidFill>
                            <a:schemeClr val="lt1"/>
                          </a:solidFill>
                          <a:latin typeface="Mute"/>
                        </a:defRPr>
                      </a:lvl8pPr>
                      <a:lvl9pPr marL="3657600" algn="l" defTabSz="457200" rtl="0" eaLnBrk="1" latinLnBrk="0" hangingPunct="1">
                        <a:defRPr sz="1800" b="1" kern="1200">
                          <a:solidFill>
                            <a:schemeClr val="lt1"/>
                          </a:solidFill>
                          <a:latin typeface="Mute"/>
                        </a:defRPr>
                      </a:lvl9pPr>
                    </a:lstStyle>
                    <a:p>
                      <a:endParaRPr lang="en-GB" sz="700" kern="1200" dirty="0">
                        <a:solidFill>
                          <a:srgbClr val="363435"/>
                        </a:solidFill>
                        <a:latin typeface="Arial" panose="020B0604020202020204" pitchFamily="34" charset="0"/>
                        <a:ea typeface="Times New Roman" panose="02020603050405020304" pitchFamily="18" charset="0"/>
                        <a:cs typeface="+mn-cs"/>
                      </a:endParaRPr>
                    </a:p>
                  </a:txBody>
                  <a:tcPr marL="75635" marR="75635" marT="37817" marB="37817">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68D95">
                        <a:lumMod val="20000"/>
                        <a:lumOff val="80000"/>
                      </a:srgbClr>
                    </a:solidFill>
                  </a:tcPr>
                </a:tc>
                <a:tc>
                  <a:txBody>
                    <a:bodyPr/>
                    <a:lstStyle>
                      <a:lvl1pPr marL="0" algn="l" defTabSz="457200" rtl="0" eaLnBrk="1" latinLnBrk="0" hangingPunct="1">
                        <a:defRPr sz="1800" b="1" kern="1200">
                          <a:solidFill>
                            <a:schemeClr val="lt1"/>
                          </a:solidFill>
                          <a:latin typeface="Mute"/>
                        </a:defRPr>
                      </a:lvl1pPr>
                      <a:lvl2pPr marL="457200" algn="l" defTabSz="457200" rtl="0" eaLnBrk="1" latinLnBrk="0" hangingPunct="1">
                        <a:defRPr sz="1800" b="1" kern="1200">
                          <a:solidFill>
                            <a:schemeClr val="lt1"/>
                          </a:solidFill>
                          <a:latin typeface="Mute"/>
                        </a:defRPr>
                      </a:lvl2pPr>
                      <a:lvl3pPr marL="914400" algn="l" defTabSz="457200" rtl="0" eaLnBrk="1" latinLnBrk="0" hangingPunct="1">
                        <a:defRPr sz="1800" b="1" kern="1200">
                          <a:solidFill>
                            <a:schemeClr val="lt1"/>
                          </a:solidFill>
                          <a:latin typeface="Mute"/>
                        </a:defRPr>
                      </a:lvl3pPr>
                      <a:lvl4pPr marL="1371600" algn="l" defTabSz="457200" rtl="0" eaLnBrk="1" latinLnBrk="0" hangingPunct="1">
                        <a:defRPr sz="1800" b="1" kern="1200">
                          <a:solidFill>
                            <a:schemeClr val="lt1"/>
                          </a:solidFill>
                          <a:latin typeface="Mute"/>
                        </a:defRPr>
                      </a:lvl4pPr>
                      <a:lvl5pPr marL="1828800" algn="l" defTabSz="457200" rtl="0" eaLnBrk="1" latinLnBrk="0" hangingPunct="1">
                        <a:defRPr sz="1800" b="1" kern="1200">
                          <a:solidFill>
                            <a:schemeClr val="lt1"/>
                          </a:solidFill>
                          <a:latin typeface="Mute"/>
                        </a:defRPr>
                      </a:lvl5pPr>
                      <a:lvl6pPr marL="2286000" algn="l" defTabSz="457200" rtl="0" eaLnBrk="1" latinLnBrk="0" hangingPunct="1">
                        <a:defRPr sz="1800" b="1" kern="1200">
                          <a:solidFill>
                            <a:schemeClr val="lt1"/>
                          </a:solidFill>
                          <a:latin typeface="Mute"/>
                        </a:defRPr>
                      </a:lvl6pPr>
                      <a:lvl7pPr marL="2743200" algn="l" defTabSz="457200" rtl="0" eaLnBrk="1" latinLnBrk="0" hangingPunct="1">
                        <a:defRPr sz="1800" b="1" kern="1200">
                          <a:solidFill>
                            <a:schemeClr val="lt1"/>
                          </a:solidFill>
                          <a:latin typeface="Mute"/>
                        </a:defRPr>
                      </a:lvl7pPr>
                      <a:lvl8pPr marL="3200400" algn="l" defTabSz="457200" rtl="0" eaLnBrk="1" latinLnBrk="0" hangingPunct="1">
                        <a:defRPr sz="1800" b="1" kern="1200">
                          <a:solidFill>
                            <a:schemeClr val="lt1"/>
                          </a:solidFill>
                          <a:latin typeface="Mute"/>
                        </a:defRPr>
                      </a:lvl8pPr>
                      <a:lvl9pPr marL="3657600" algn="l" defTabSz="457200" rtl="0" eaLnBrk="1" latinLnBrk="0" hangingPunct="1">
                        <a:defRPr sz="1800" b="1" kern="1200">
                          <a:solidFill>
                            <a:schemeClr val="lt1"/>
                          </a:solidFill>
                          <a:latin typeface="Mute"/>
                        </a:defRPr>
                      </a:lvl9pPr>
                    </a:lstStyle>
                    <a:p>
                      <a:endParaRPr lang="en-GB" sz="700" kern="1200" dirty="0">
                        <a:solidFill>
                          <a:srgbClr val="363435"/>
                        </a:solidFill>
                        <a:latin typeface="Arial" panose="020B0604020202020204" pitchFamily="34" charset="0"/>
                        <a:ea typeface="Times New Roman" panose="02020603050405020304" pitchFamily="18" charset="0"/>
                        <a:cs typeface="+mn-cs"/>
                      </a:endParaRPr>
                    </a:p>
                  </a:txBody>
                  <a:tcPr marL="75635" marR="75635" marT="37817" marB="37817">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9DE0">
                        <a:lumMod val="20000"/>
                        <a:lumOff val="80000"/>
                      </a:srgbClr>
                    </a:solidFill>
                  </a:tcPr>
                </a:tc>
                <a:extLst>
                  <a:ext uri="{0D108BD9-81ED-4DB2-BD59-A6C34878D82A}">
                    <a16:rowId xmlns:a16="http://schemas.microsoft.com/office/drawing/2014/main" val="2519743097"/>
                  </a:ext>
                </a:extLst>
              </a:tr>
            </a:tbl>
          </a:graphicData>
        </a:graphic>
      </p:graphicFrame>
      <p:sp>
        <p:nvSpPr>
          <p:cNvPr id="25" name="TextBox 24">
            <a:extLst>
              <a:ext uri="{FF2B5EF4-FFF2-40B4-BE49-F238E27FC236}">
                <a16:creationId xmlns:a16="http://schemas.microsoft.com/office/drawing/2014/main" id="{E04AAAA1-E362-1986-F54C-4C3441D862CF}"/>
              </a:ext>
            </a:extLst>
          </p:cNvPr>
          <p:cNvSpPr txBox="1"/>
          <p:nvPr/>
        </p:nvSpPr>
        <p:spPr>
          <a:xfrm>
            <a:off x="1273940" y="4341184"/>
            <a:ext cx="2212567" cy="618073"/>
          </a:xfrm>
          <a:prstGeom prst="rect">
            <a:avLst/>
          </a:prstGeom>
          <a:noFill/>
        </p:spPr>
        <p:txBody>
          <a:bodyPr wrap="square" lIns="46907" tIns="46907" rIns="46907" bIns="46907" rtlCol="0" anchor="ctr" anchorCtr="0">
            <a:noAutofit/>
          </a:bodyPr>
          <a:lstStyle/>
          <a:p>
            <a:pPr defTabSz="567215">
              <a:spcBef>
                <a:spcPts val="131"/>
              </a:spcBef>
              <a:spcAft>
                <a:spcPts val="131"/>
              </a:spcAft>
            </a:pPr>
            <a:r>
              <a:rPr lang="en-GB" sz="1000" b="1" cap="all" spc="131" dirty="0">
                <a:solidFill>
                  <a:srgbClr val="EE3D8B"/>
                </a:solidFill>
                <a:latin typeface="Tahoma" panose="020B0604030504040204" pitchFamily="34" charset="0"/>
                <a:ea typeface="Tahoma" panose="020B0604030504040204" pitchFamily="34" charset="0"/>
                <a:cs typeface="Tahoma" panose="020B0604030504040204" pitchFamily="34" charset="0"/>
              </a:rPr>
              <a:t>TƯ VẤN BỒI THƯỜNG &amp; QUYỀN LỢI BẢO HIỂM</a:t>
            </a:r>
          </a:p>
        </p:txBody>
      </p:sp>
      <p:grpSp>
        <p:nvGrpSpPr>
          <p:cNvPr id="26" name="Group 25">
            <a:extLst>
              <a:ext uri="{FF2B5EF4-FFF2-40B4-BE49-F238E27FC236}">
                <a16:creationId xmlns:a16="http://schemas.microsoft.com/office/drawing/2014/main" id="{1848F0F2-9BA4-FC5A-942E-558C0F619991}"/>
              </a:ext>
            </a:extLst>
          </p:cNvPr>
          <p:cNvGrpSpPr/>
          <p:nvPr/>
        </p:nvGrpSpPr>
        <p:grpSpPr>
          <a:xfrm>
            <a:off x="1354385" y="4169362"/>
            <a:ext cx="1987842" cy="126058"/>
            <a:chOff x="2080204" y="1912248"/>
            <a:chExt cx="2992573" cy="189773"/>
          </a:xfrm>
        </p:grpSpPr>
        <p:cxnSp>
          <p:nvCxnSpPr>
            <p:cNvPr id="27" name="Straight Connector 26">
              <a:extLst>
                <a:ext uri="{FF2B5EF4-FFF2-40B4-BE49-F238E27FC236}">
                  <a16:creationId xmlns:a16="http://schemas.microsoft.com/office/drawing/2014/main" id="{42B55DE0-8B26-5FF0-B2C1-EB6E002F88D8}"/>
                </a:ext>
              </a:extLst>
            </p:cNvPr>
            <p:cNvCxnSpPr/>
            <p:nvPr/>
          </p:nvCxnSpPr>
          <p:spPr>
            <a:xfrm>
              <a:off x="2080204" y="2014429"/>
              <a:ext cx="2992573" cy="0"/>
            </a:xfrm>
            <a:prstGeom prst="line">
              <a:avLst/>
            </a:prstGeom>
            <a:noFill/>
            <a:ln w="12700" cap="flat" cmpd="sng" algn="ctr">
              <a:solidFill>
                <a:srgbClr val="003865"/>
              </a:solidFill>
              <a:prstDash val="solid"/>
              <a:miter lim="800000"/>
            </a:ln>
            <a:effectLst/>
          </p:spPr>
        </p:cxnSp>
        <p:sp>
          <p:nvSpPr>
            <p:cNvPr id="28" name="Right Triangle 27">
              <a:extLst>
                <a:ext uri="{FF2B5EF4-FFF2-40B4-BE49-F238E27FC236}">
                  <a16:creationId xmlns:a16="http://schemas.microsoft.com/office/drawing/2014/main" id="{85EFC184-02EA-27FB-BA95-96C7ACC4EA67}"/>
                </a:ext>
              </a:extLst>
            </p:cNvPr>
            <p:cNvSpPr/>
            <p:nvPr/>
          </p:nvSpPr>
          <p:spPr>
            <a:xfrm rot="18900000">
              <a:off x="3481604" y="1912248"/>
              <a:ext cx="189773" cy="189773"/>
            </a:xfrm>
            <a:prstGeom prst="rtTriangle">
              <a:avLst/>
            </a:prstGeom>
            <a:solidFill>
              <a:srgbClr val="003865"/>
            </a:solidFill>
            <a:ln w="12700" cap="flat" cmpd="sng" algn="ctr">
              <a:noFill/>
              <a:prstDash val="solid"/>
              <a:miter lim="800000"/>
            </a:ln>
            <a:effectLst/>
          </p:spPr>
          <p:txBody>
            <a:bodyPr rtlCol="0" anchor="ctr"/>
            <a:lstStyle/>
            <a:p>
              <a:pPr defTabSz="567215" fontAlgn="auto">
                <a:lnSpc>
                  <a:spcPct val="100000"/>
                </a:lnSpc>
                <a:spcBef>
                  <a:spcPts val="0"/>
                </a:spcBef>
                <a:spcAft>
                  <a:spcPts val="0"/>
                </a:spcAft>
                <a:defRPr/>
              </a:pPr>
              <a:endParaRPr lang="en-US" sz="1000" kern="0" dirty="0" err="1">
                <a:solidFill>
                  <a:srgbClr val="FFFFFF"/>
                </a:solidFill>
                <a:latin typeface="Mute"/>
              </a:endParaRPr>
            </a:p>
          </p:txBody>
        </p:sp>
      </p:grpSp>
      <p:grpSp>
        <p:nvGrpSpPr>
          <p:cNvPr id="29" name="Group 28">
            <a:extLst>
              <a:ext uri="{FF2B5EF4-FFF2-40B4-BE49-F238E27FC236}">
                <a16:creationId xmlns:a16="http://schemas.microsoft.com/office/drawing/2014/main" id="{D31400E9-68CF-D41D-1F90-E04F9271DDC1}"/>
              </a:ext>
            </a:extLst>
          </p:cNvPr>
          <p:cNvGrpSpPr/>
          <p:nvPr/>
        </p:nvGrpSpPr>
        <p:grpSpPr>
          <a:xfrm>
            <a:off x="3615969" y="3255302"/>
            <a:ext cx="1987842" cy="126058"/>
            <a:chOff x="2080204" y="1912248"/>
            <a:chExt cx="2992573" cy="189773"/>
          </a:xfrm>
        </p:grpSpPr>
        <p:cxnSp>
          <p:nvCxnSpPr>
            <p:cNvPr id="30" name="Straight Connector 29">
              <a:extLst>
                <a:ext uri="{FF2B5EF4-FFF2-40B4-BE49-F238E27FC236}">
                  <a16:creationId xmlns:a16="http://schemas.microsoft.com/office/drawing/2014/main" id="{BA47F473-4CC5-7A6D-EC5D-FC148166AE3D}"/>
                </a:ext>
              </a:extLst>
            </p:cNvPr>
            <p:cNvCxnSpPr/>
            <p:nvPr/>
          </p:nvCxnSpPr>
          <p:spPr>
            <a:xfrm>
              <a:off x="2080204" y="2014429"/>
              <a:ext cx="2992573" cy="0"/>
            </a:xfrm>
            <a:prstGeom prst="line">
              <a:avLst/>
            </a:prstGeom>
            <a:noFill/>
            <a:ln w="12700" cap="flat" cmpd="sng" algn="ctr">
              <a:solidFill>
                <a:srgbClr val="003865"/>
              </a:solidFill>
              <a:prstDash val="solid"/>
              <a:miter lim="800000"/>
            </a:ln>
            <a:effectLst/>
          </p:spPr>
        </p:cxnSp>
        <p:sp>
          <p:nvSpPr>
            <p:cNvPr id="31" name="Right Triangle 30">
              <a:extLst>
                <a:ext uri="{FF2B5EF4-FFF2-40B4-BE49-F238E27FC236}">
                  <a16:creationId xmlns:a16="http://schemas.microsoft.com/office/drawing/2014/main" id="{12667228-3101-30EF-0E6C-099FEC3D83F7}"/>
                </a:ext>
              </a:extLst>
            </p:cNvPr>
            <p:cNvSpPr/>
            <p:nvPr/>
          </p:nvSpPr>
          <p:spPr>
            <a:xfrm rot="18900000">
              <a:off x="3481604" y="1912248"/>
              <a:ext cx="189773" cy="189773"/>
            </a:xfrm>
            <a:prstGeom prst="rtTriangle">
              <a:avLst/>
            </a:prstGeom>
            <a:solidFill>
              <a:srgbClr val="003865"/>
            </a:solidFill>
            <a:ln w="12700" cap="flat" cmpd="sng" algn="ctr">
              <a:noFill/>
              <a:prstDash val="solid"/>
              <a:miter lim="800000"/>
            </a:ln>
            <a:effectLst/>
          </p:spPr>
          <p:txBody>
            <a:bodyPr rtlCol="0" anchor="ctr"/>
            <a:lstStyle/>
            <a:p>
              <a:pPr defTabSz="567215" fontAlgn="auto">
                <a:lnSpc>
                  <a:spcPct val="100000"/>
                </a:lnSpc>
                <a:spcBef>
                  <a:spcPts val="0"/>
                </a:spcBef>
                <a:spcAft>
                  <a:spcPts val="0"/>
                </a:spcAft>
                <a:defRPr/>
              </a:pPr>
              <a:endParaRPr lang="en-US" sz="1000" kern="0" dirty="0" err="1">
                <a:solidFill>
                  <a:srgbClr val="FFFFFF"/>
                </a:solidFill>
                <a:latin typeface="Mute"/>
              </a:endParaRPr>
            </a:p>
          </p:txBody>
        </p:sp>
      </p:grpSp>
      <p:grpSp>
        <p:nvGrpSpPr>
          <p:cNvPr id="32" name="Group 31">
            <a:extLst>
              <a:ext uri="{FF2B5EF4-FFF2-40B4-BE49-F238E27FC236}">
                <a16:creationId xmlns:a16="http://schemas.microsoft.com/office/drawing/2014/main" id="{3BC46D40-4DF1-E12D-2E17-11B1A5762BA8}"/>
              </a:ext>
            </a:extLst>
          </p:cNvPr>
          <p:cNvGrpSpPr/>
          <p:nvPr/>
        </p:nvGrpSpPr>
        <p:grpSpPr>
          <a:xfrm>
            <a:off x="6180700" y="4150447"/>
            <a:ext cx="1987842" cy="126058"/>
            <a:chOff x="2080204" y="1912248"/>
            <a:chExt cx="2992573" cy="189773"/>
          </a:xfrm>
        </p:grpSpPr>
        <p:cxnSp>
          <p:nvCxnSpPr>
            <p:cNvPr id="33" name="Straight Connector 32">
              <a:extLst>
                <a:ext uri="{FF2B5EF4-FFF2-40B4-BE49-F238E27FC236}">
                  <a16:creationId xmlns:a16="http://schemas.microsoft.com/office/drawing/2014/main" id="{48D064C7-2D74-64F1-E1B7-89FC55AB9D29}"/>
                </a:ext>
              </a:extLst>
            </p:cNvPr>
            <p:cNvCxnSpPr/>
            <p:nvPr/>
          </p:nvCxnSpPr>
          <p:spPr>
            <a:xfrm>
              <a:off x="2080204" y="2014429"/>
              <a:ext cx="2992573" cy="0"/>
            </a:xfrm>
            <a:prstGeom prst="line">
              <a:avLst/>
            </a:prstGeom>
            <a:noFill/>
            <a:ln w="12700" cap="flat" cmpd="sng" algn="ctr">
              <a:solidFill>
                <a:srgbClr val="003865"/>
              </a:solidFill>
              <a:prstDash val="solid"/>
              <a:miter lim="800000"/>
            </a:ln>
            <a:effectLst/>
          </p:spPr>
        </p:cxnSp>
        <p:sp>
          <p:nvSpPr>
            <p:cNvPr id="34" name="Right Triangle 33">
              <a:extLst>
                <a:ext uri="{FF2B5EF4-FFF2-40B4-BE49-F238E27FC236}">
                  <a16:creationId xmlns:a16="http://schemas.microsoft.com/office/drawing/2014/main" id="{1C549E6A-5B6B-48C6-A277-A531C4D01C29}"/>
                </a:ext>
              </a:extLst>
            </p:cNvPr>
            <p:cNvSpPr/>
            <p:nvPr/>
          </p:nvSpPr>
          <p:spPr>
            <a:xfrm rot="18900000">
              <a:off x="3481604" y="1912248"/>
              <a:ext cx="189773" cy="189773"/>
            </a:xfrm>
            <a:prstGeom prst="rtTriangle">
              <a:avLst/>
            </a:prstGeom>
            <a:solidFill>
              <a:srgbClr val="003865"/>
            </a:solidFill>
            <a:ln w="12700" cap="flat" cmpd="sng" algn="ctr">
              <a:noFill/>
              <a:prstDash val="solid"/>
              <a:miter lim="800000"/>
            </a:ln>
            <a:effectLst/>
          </p:spPr>
          <p:txBody>
            <a:bodyPr rtlCol="0" anchor="ctr"/>
            <a:lstStyle/>
            <a:p>
              <a:pPr defTabSz="567215" fontAlgn="auto">
                <a:lnSpc>
                  <a:spcPct val="100000"/>
                </a:lnSpc>
                <a:spcBef>
                  <a:spcPts val="0"/>
                </a:spcBef>
                <a:spcAft>
                  <a:spcPts val="0"/>
                </a:spcAft>
                <a:defRPr/>
              </a:pPr>
              <a:endParaRPr lang="en-US" sz="1000" kern="0" dirty="0" err="1">
                <a:solidFill>
                  <a:srgbClr val="FFFFFF"/>
                </a:solidFill>
                <a:latin typeface="Mute"/>
              </a:endParaRPr>
            </a:p>
          </p:txBody>
        </p:sp>
      </p:grpSp>
      <p:sp>
        <p:nvSpPr>
          <p:cNvPr id="35" name="TextBox 34">
            <a:extLst>
              <a:ext uri="{FF2B5EF4-FFF2-40B4-BE49-F238E27FC236}">
                <a16:creationId xmlns:a16="http://schemas.microsoft.com/office/drawing/2014/main" id="{21C11484-86FD-DFB4-E368-9B6E65DC3F12}"/>
              </a:ext>
            </a:extLst>
          </p:cNvPr>
          <p:cNvSpPr txBox="1"/>
          <p:nvPr/>
        </p:nvSpPr>
        <p:spPr>
          <a:xfrm>
            <a:off x="6080744" y="4329644"/>
            <a:ext cx="1987842" cy="722021"/>
          </a:xfrm>
          <a:prstGeom prst="rect">
            <a:avLst/>
          </a:prstGeom>
          <a:noFill/>
        </p:spPr>
        <p:txBody>
          <a:bodyPr wrap="square" lIns="46907" tIns="46907" rIns="46907" bIns="46907" rtlCol="0" anchor="ctr" anchorCtr="0">
            <a:noAutofit/>
          </a:bodyPr>
          <a:lstStyle/>
          <a:p>
            <a:pPr defTabSz="567215">
              <a:spcBef>
                <a:spcPts val="131"/>
              </a:spcBef>
              <a:spcAft>
                <a:spcPts val="131"/>
              </a:spcAft>
            </a:pPr>
            <a:r>
              <a:rPr lang="en-GB" sz="1000" b="1" cap="all" spc="131" dirty="0">
                <a:solidFill>
                  <a:srgbClr val="EE3D8B"/>
                </a:solidFill>
                <a:latin typeface="Tahoma" panose="020B0604030504040204" pitchFamily="34" charset="0"/>
                <a:ea typeface="Tahoma" panose="020B0604030504040204" pitchFamily="34" charset="0"/>
                <a:cs typeface="Tahoma" panose="020B0604030504040204" pitchFamily="34" charset="0"/>
              </a:rPr>
              <a:t>NỘP HỒ SƠ TRỰC TIẾP QUA APP </a:t>
            </a:r>
          </a:p>
          <a:p>
            <a:pPr defTabSz="567215">
              <a:spcBef>
                <a:spcPts val="131"/>
              </a:spcBef>
              <a:spcAft>
                <a:spcPts val="131"/>
              </a:spcAft>
            </a:pPr>
            <a:r>
              <a:rPr lang="en-GB" sz="1000" b="1" cap="all" spc="131" dirty="0">
                <a:solidFill>
                  <a:srgbClr val="EE3D8B"/>
                </a:solidFill>
                <a:latin typeface="Tahoma" panose="020B0604030504040204" pitchFamily="34" charset="0"/>
                <a:ea typeface="Tahoma" panose="020B0604030504040204" pitchFamily="34" charset="0"/>
                <a:cs typeface="Tahoma" panose="020B0604030504040204" pitchFamily="34" charset="0"/>
              </a:rPr>
              <a:t>BAOVIET DIRECT</a:t>
            </a:r>
          </a:p>
        </p:txBody>
      </p:sp>
      <p:sp>
        <p:nvSpPr>
          <p:cNvPr id="36" name="Rectangle 35">
            <a:extLst>
              <a:ext uri="{FF2B5EF4-FFF2-40B4-BE49-F238E27FC236}">
                <a16:creationId xmlns:a16="http://schemas.microsoft.com/office/drawing/2014/main" id="{A3A14C45-E728-1507-BAD8-0659F0F1FC92}"/>
              </a:ext>
            </a:extLst>
          </p:cNvPr>
          <p:cNvSpPr/>
          <p:nvPr/>
        </p:nvSpPr>
        <p:spPr>
          <a:xfrm>
            <a:off x="1293567" y="2032120"/>
            <a:ext cx="2212567" cy="2296783"/>
          </a:xfrm>
          <a:prstGeom prst="rect">
            <a:avLst/>
          </a:prstGeom>
        </p:spPr>
        <p:txBody>
          <a:bodyPr wrap="square">
            <a:spAutoFit/>
          </a:bodyPr>
          <a:lstStyle/>
          <a:p>
            <a:pPr defTabSz="567215"/>
            <a:r>
              <a:rPr lang="en-US" sz="1000" b="1" dirty="0">
                <a:solidFill>
                  <a:schemeClr val="accent1"/>
                </a:solidFill>
                <a:latin typeface="Calibri" panose="020F0502020204030204" pitchFamily="34" charset="0"/>
                <a:ea typeface="Times New Roman" panose="02020603050405020304" pitchFamily="18" charset="0"/>
                <a:cs typeface="Calibri" panose="020F0502020204030204" pitchFamily="34" charset="0"/>
              </a:rPr>
              <a:t>Marsh </a:t>
            </a:r>
            <a:r>
              <a:rPr lang="en-US" sz="1000" b="1" dirty="0">
                <a:solidFill>
                  <a:schemeClr val="accent1"/>
                </a:solidFill>
                <a:latin typeface="Arial" panose="020B0604020202020204" pitchFamily="34" charset="0"/>
                <a:cs typeface="Arial" panose="020B0604020202020204" pitchFamily="34" charset="0"/>
              </a:rPr>
              <a:t>Vietnam </a:t>
            </a:r>
          </a:p>
          <a:p>
            <a:pPr defTabSz="567215"/>
            <a:r>
              <a:rPr lang="en-US" sz="1000" dirty="0">
                <a:latin typeface="Arial" panose="020B0604020202020204" pitchFamily="34" charset="0"/>
                <a:cs typeface="Arial" panose="020B0604020202020204" pitchFamily="34" charset="0"/>
              </a:rPr>
              <a:t>Helpline: </a:t>
            </a:r>
            <a:r>
              <a:rPr lang="en-US" sz="1000" b="1" dirty="0">
                <a:solidFill>
                  <a:srgbClr val="ED2C67"/>
                </a:solidFill>
                <a:latin typeface="Arial" panose="020B0604020202020204" pitchFamily="34" charset="0"/>
                <a:ea typeface="Aptos" panose="020B0004020202020204" pitchFamily="34" charset="0"/>
                <a:cs typeface="Arial" panose="020B0604020202020204" pitchFamily="34" charset="0"/>
              </a:rPr>
              <a:t>028 2220 1443</a:t>
            </a:r>
          </a:p>
          <a:p>
            <a:pPr defTabSz="567215"/>
            <a:endParaRPr lang="en-US" sz="1000" b="1" dirty="0">
              <a:solidFill>
                <a:srgbClr val="00A759"/>
              </a:solidFill>
              <a:latin typeface="Calibri" panose="020F0502020204030204" pitchFamily="34" charset="0"/>
              <a:ea typeface="Times New Roman" panose="02020603050405020304" pitchFamily="18" charset="0"/>
              <a:cs typeface="Calibri" panose="020F0502020204030204" pitchFamily="34" charset="0"/>
            </a:endParaRPr>
          </a:p>
          <a:p>
            <a:pPr defTabSz="567215"/>
            <a:r>
              <a:rPr lang="pt-BR" sz="1000" b="1" dirty="0">
                <a:solidFill>
                  <a:srgbClr val="00A759"/>
                </a:solidFill>
                <a:latin typeface="Calibri" panose="020F0502020204030204" pitchFamily="34" charset="0"/>
                <a:ea typeface="Times New Roman" panose="02020603050405020304" pitchFamily="18" charset="0"/>
                <a:cs typeface="Calibri" panose="020F0502020204030204" pitchFamily="34" charset="0"/>
              </a:rPr>
              <a:t>HỖ TRỢ TƯ VẤN BỒI THƯỜNG</a:t>
            </a:r>
            <a:endParaRPr lang="en-US" sz="1000" dirty="0">
              <a:solidFill>
                <a:srgbClr val="003865"/>
              </a:solidFill>
              <a:latin typeface="Calibri" panose="020F0502020204030204" pitchFamily="34" charset="0"/>
              <a:ea typeface="Times New Roman" panose="02020603050405020304" pitchFamily="18" charset="0"/>
              <a:cs typeface="Calibri" panose="020F0502020204030204" pitchFamily="34" charset="0"/>
            </a:endParaRPr>
          </a:p>
          <a:p>
            <a:pPr marR="143773" algn="just" defTabSz="567215">
              <a:tabLst>
                <a:tab pos="1675254" algn="l"/>
              </a:tabLst>
            </a:pPr>
            <a:r>
              <a:rPr lang="pt-BR" sz="1000" b="1" dirty="0">
                <a:solidFill>
                  <a:srgbClr val="282829"/>
                </a:solidFill>
                <a:latin typeface="Calibri" panose="020F0502020204030204" pitchFamily="34" charset="0"/>
                <a:ea typeface="Times New Roman" panose="02020603050405020304" pitchFamily="18" charset="0"/>
                <a:cs typeface="Calibri" panose="020F0502020204030204" pitchFamily="34" charset="0"/>
              </a:rPr>
              <a:t> Phan Thị Thanh Liễu  </a:t>
            </a:r>
            <a:endParaRPr lang="en-US" sz="1000" dirty="0">
              <a:solidFill>
                <a:srgbClr val="003865"/>
              </a:solidFill>
              <a:latin typeface="Calibri" panose="020F0502020204030204" pitchFamily="34" charset="0"/>
              <a:ea typeface="Times New Roman" panose="02020603050405020304" pitchFamily="18" charset="0"/>
              <a:cs typeface="Calibri" panose="020F0502020204030204" pitchFamily="34" charset="0"/>
            </a:endParaRPr>
          </a:p>
          <a:p>
            <a:pPr marR="143773" algn="just" defTabSz="567215" fontAlgn="auto">
              <a:lnSpc>
                <a:spcPct val="100000"/>
              </a:lnSpc>
              <a:spcBef>
                <a:spcPts val="0"/>
              </a:spcBef>
              <a:spcAft>
                <a:spcPts val="0"/>
              </a:spcAft>
              <a:tabLst>
                <a:tab pos="1675254" algn="l"/>
              </a:tabLst>
            </a:pPr>
            <a:r>
              <a:rPr lang="pt-BR" sz="1000" b="1" dirty="0">
                <a:solidFill>
                  <a:srgbClr val="282829"/>
                </a:solidFill>
                <a:latin typeface="Calibri" panose="020F0502020204030204" pitchFamily="34" charset="0"/>
                <a:ea typeface="Times New Roman" panose="02020603050405020304" pitchFamily="18" charset="0"/>
                <a:cs typeface="Calibri" panose="020F0502020204030204" pitchFamily="34" charset="0"/>
              </a:rPr>
              <a:t> </a:t>
            </a:r>
            <a:r>
              <a:rPr lang="en-US" sz="1000" u="sng" dirty="0">
                <a:solidFill>
                  <a:srgbClr val="000000"/>
                </a:solidFill>
                <a:latin typeface="Calibri" panose="020F0502020204030204" pitchFamily="34" charset="0"/>
                <a:ea typeface="Times New Roman" panose="02020603050405020304" pitchFamily="18" charset="0"/>
                <a:cs typeface="Calibri" panose="020F0502020204030204" pitchFamily="34" charset="0"/>
                <a:hlinkClick r:id="rId2"/>
              </a:rPr>
              <a:t>Lieu.TT.Phan@mercermarshbenefits.com</a:t>
            </a:r>
            <a:r>
              <a:rPr lang="en-US" sz="1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pt-BR" sz="1000" dirty="0">
                <a:solidFill>
                  <a:srgbClr val="282829"/>
                </a:solidFill>
                <a:latin typeface="Calibri" panose="020F0502020204030204" pitchFamily="34" charset="0"/>
                <a:ea typeface="Times New Roman" panose="02020603050405020304" pitchFamily="18" charset="0"/>
                <a:cs typeface="Calibri" panose="020F0502020204030204" pitchFamily="34" charset="0"/>
              </a:rPr>
              <a:t>| 028 6288 2312 </a:t>
            </a:r>
            <a:r>
              <a:rPr lang="pt-BR" sz="1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pPr marR="143773" algn="just" defTabSz="567215" fontAlgn="auto">
              <a:lnSpc>
                <a:spcPct val="100000"/>
              </a:lnSpc>
              <a:spcBef>
                <a:spcPts val="0"/>
              </a:spcBef>
              <a:spcAft>
                <a:spcPts val="0"/>
              </a:spcAft>
              <a:tabLst>
                <a:tab pos="1675254" algn="l"/>
              </a:tabLst>
            </a:pPr>
            <a:endParaRPr lang="en-US" sz="1000" dirty="0">
              <a:solidFill>
                <a:srgbClr val="003865"/>
              </a:solidFill>
              <a:latin typeface="Calibri" panose="020F0502020204030204" pitchFamily="34" charset="0"/>
              <a:ea typeface="Times New Roman" panose="02020603050405020304" pitchFamily="18" charset="0"/>
              <a:cs typeface="Calibri" panose="020F0502020204030204" pitchFamily="34" charset="0"/>
            </a:endParaRPr>
          </a:p>
          <a:p>
            <a:pPr marR="937874" defTabSz="567215"/>
            <a:r>
              <a:rPr lang="pt-BR" sz="1000" b="1" dirty="0">
                <a:solidFill>
                  <a:srgbClr val="00A759"/>
                </a:solidFill>
                <a:latin typeface="Calibri" panose="020F0502020204030204" pitchFamily="34" charset="0"/>
                <a:ea typeface="Times New Roman" panose="02020603050405020304" pitchFamily="18" charset="0"/>
                <a:cs typeface="Calibri" panose="020F0502020204030204" pitchFamily="34" charset="0"/>
              </a:rPr>
              <a:t> HỖ TRỢ TƯ VẤN QUYỀN LỢI BẢO HIỂM</a:t>
            </a:r>
            <a:endParaRPr lang="en-US" sz="1000" dirty="0">
              <a:solidFill>
                <a:srgbClr val="003865"/>
              </a:solidFill>
              <a:latin typeface="Calibri" panose="020F0502020204030204" pitchFamily="34" charset="0"/>
              <a:ea typeface="Times New Roman" panose="02020603050405020304" pitchFamily="18" charset="0"/>
              <a:cs typeface="Calibri" panose="020F0502020204030204" pitchFamily="34" charset="0"/>
            </a:endParaRPr>
          </a:p>
          <a:p>
            <a:pPr marR="1044227" defTabSz="567215"/>
            <a:r>
              <a:rPr lang="pt-BR" sz="1000" b="1" dirty="0">
                <a:solidFill>
                  <a:srgbClr val="00A759"/>
                </a:solidFill>
                <a:latin typeface="Calibri" panose="020F0502020204030204" pitchFamily="34" charset="0"/>
                <a:ea typeface="Times New Roman" panose="02020603050405020304" pitchFamily="18" charset="0"/>
                <a:cs typeface="Calibri" panose="020F0502020204030204" pitchFamily="34" charset="0"/>
              </a:rPr>
              <a:t> </a:t>
            </a:r>
            <a:r>
              <a:rPr lang="pt-BR" sz="1000" b="1" dirty="0">
                <a:solidFill>
                  <a:srgbClr val="363435"/>
                </a:solidFill>
                <a:latin typeface="Calibri" panose="020F0502020204030204" pitchFamily="34" charset="0"/>
                <a:ea typeface="Times New Roman" panose="02020603050405020304" pitchFamily="18" charset="0"/>
                <a:cs typeface="Calibri" panose="020F0502020204030204" pitchFamily="34" charset="0"/>
              </a:rPr>
              <a:t>Nguyễn Phú Dũng</a:t>
            </a:r>
            <a:endParaRPr lang="en-US" sz="1000" dirty="0">
              <a:solidFill>
                <a:srgbClr val="003865"/>
              </a:solidFill>
              <a:latin typeface="Calibri" panose="020F0502020204030204" pitchFamily="34" charset="0"/>
              <a:ea typeface="Times New Roman" panose="02020603050405020304" pitchFamily="18" charset="0"/>
              <a:cs typeface="Calibri" panose="020F0502020204030204" pitchFamily="34" charset="0"/>
            </a:endParaRPr>
          </a:p>
          <a:p>
            <a:pPr marR="88233" algn="just" defTabSz="567215">
              <a:tabLst>
                <a:tab pos="1675254" algn="l"/>
              </a:tabLst>
            </a:pPr>
            <a:r>
              <a:rPr lang="pt-BR" sz="1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pt-BR" sz="1000" u="sng" dirty="0">
                <a:solidFill>
                  <a:srgbClr val="363435"/>
                </a:solidFill>
                <a:latin typeface="Calibri" panose="020F0502020204030204" pitchFamily="34" charset="0"/>
                <a:ea typeface="Times New Roman" panose="02020603050405020304" pitchFamily="18" charset="0"/>
                <a:cs typeface="Calibri" panose="020F0502020204030204" pitchFamily="34" charset="0"/>
                <a:hlinkClick r:id="rId3"/>
              </a:rPr>
              <a:t>dung.p.nguyen@mercermarshbenefits.com</a:t>
            </a:r>
            <a:r>
              <a:rPr lang="pt-BR"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 028 6288 2327 </a:t>
            </a:r>
            <a:r>
              <a:rPr lang="pt-BR" sz="1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endParaRPr lang="en-US" sz="1000" dirty="0">
              <a:solidFill>
                <a:srgbClr val="003865"/>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7" name="Rectangle 36">
            <a:extLst>
              <a:ext uri="{FF2B5EF4-FFF2-40B4-BE49-F238E27FC236}">
                <a16:creationId xmlns:a16="http://schemas.microsoft.com/office/drawing/2014/main" id="{A7F734D2-DC3F-A528-4703-87C14688E19F}"/>
              </a:ext>
            </a:extLst>
          </p:cNvPr>
          <p:cNvSpPr/>
          <p:nvPr/>
        </p:nvSpPr>
        <p:spPr>
          <a:xfrm>
            <a:off x="3459891" y="1974122"/>
            <a:ext cx="2476654" cy="1320746"/>
          </a:xfrm>
          <a:prstGeom prst="rect">
            <a:avLst/>
          </a:prstGeom>
        </p:spPr>
        <p:txBody>
          <a:bodyPr wrap="square">
            <a:spAutoFit/>
          </a:bodyPr>
          <a:lstStyle/>
          <a:p>
            <a:pPr marR="255641" defTabSz="567215">
              <a:lnSpc>
                <a:spcPct val="115000"/>
              </a:lnSpc>
              <a:tabLst>
                <a:tab pos="1507846" algn="l"/>
              </a:tabLst>
            </a:pPr>
            <a:r>
              <a:rPr lang="pt-BR" sz="1000" b="1" cap="all" spc="131" dirty="0">
                <a:solidFill>
                  <a:srgbClr val="EE3D8B"/>
                </a:solidFill>
                <a:latin typeface="Tahoma" panose="020B0604030504040204" pitchFamily="34" charset="0"/>
                <a:ea typeface="Tahoma" panose="020B0604030504040204" pitchFamily="34" charset="0"/>
                <a:cs typeface="Tahoma" panose="020B0604030504040204" pitchFamily="34" charset="0"/>
              </a:rPr>
              <a:t>THU NHẬN &amp; TƯ VẤN HỒ SƠ BỒI THƯỜNG TRỰC TIẾP </a:t>
            </a:r>
          </a:p>
          <a:p>
            <a:pPr marL="106353" marR="255641" indent="-106353" algn="just" defTabSz="567215">
              <a:lnSpc>
                <a:spcPct val="115000"/>
              </a:lnSpc>
              <a:buFont typeface="Arial" panose="020B0604020202020204" pitchFamily="34" charset="0"/>
              <a:buChar char="•"/>
              <a:tabLst>
                <a:tab pos="1507846" algn="l"/>
              </a:tabLst>
            </a:pPr>
            <a:r>
              <a:rPr lang="pt-BR"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Quí 1: chiều thứ Sáu tuần thứ 1 &amp; 3 mỗi tháng tại RVC</a:t>
            </a:r>
          </a:p>
          <a:p>
            <a:pPr marL="106353" marR="255641" indent="-106353" algn="just" defTabSz="567215">
              <a:lnSpc>
                <a:spcPct val="115000"/>
              </a:lnSpc>
              <a:buFont typeface="Arial" panose="020B0604020202020204" pitchFamily="34" charset="0"/>
              <a:buChar char="•"/>
              <a:tabLst>
                <a:tab pos="1507846" algn="l"/>
              </a:tabLst>
            </a:pPr>
            <a:r>
              <a:rPr lang="pt-BR"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Quí 2, 3, 4: chiều thứ Sáu tuần thứ 3 mỗi tháng tại RVC</a:t>
            </a:r>
          </a:p>
        </p:txBody>
      </p:sp>
      <p:sp>
        <p:nvSpPr>
          <p:cNvPr id="38" name="Rectangle 37">
            <a:extLst>
              <a:ext uri="{FF2B5EF4-FFF2-40B4-BE49-F238E27FC236}">
                <a16:creationId xmlns:a16="http://schemas.microsoft.com/office/drawing/2014/main" id="{88DBB646-E421-B930-4BB0-B57709396B05}"/>
              </a:ext>
            </a:extLst>
          </p:cNvPr>
          <p:cNvSpPr/>
          <p:nvPr/>
        </p:nvSpPr>
        <p:spPr>
          <a:xfrm>
            <a:off x="6035557" y="2208508"/>
            <a:ext cx="2194792" cy="1740989"/>
          </a:xfrm>
          <a:prstGeom prst="rect">
            <a:avLst/>
          </a:prstGeom>
        </p:spPr>
        <p:txBody>
          <a:bodyPr wrap="square">
            <a:spAutoFit/>
          </a:bodyPr>
          <a:lstStyle/>
          <a:p>
            <a:pPr marR="86658" defTabSz="567215">
              <a:lnSpc>
                <a:spcPct val="115000"/>
              </a:lnSpc>
              <a:spcBef>
                <a:spcPts val="37"/>
              </a:spcBef>
            </a:pPr>
            <a:r>
              <a:rPr lang="pt-BR" sz="1000" b="1" dirty="0">
                <a:solidFill>
                  <a:srgbClr val="00A759"/>
                </a:solidFill>
                <a:latin typeface="Calibri" panose="020F0502020204030204" pitchFamily="34" charset="0"/>
                <a:ea typeface="Times New Roman" panose="02020603050405020304" pitchFamily="18" charset="0"/>
                <a:cs typeface="Calibri" panose="020F0502020204030204" pitchFamily="34" charset="0"/>
              </a:rPr>
              <a:t>Thành viên đã cài đặt app Baoviet Direct:</a:t>
            </a:r>
            <a:endParaRPr lang="en-US" sz="1000" dirty="0">
              <a:solidFill>
                <a:srgbClr val="003865"/>
              </a:solidFill>
              <a:latin typeface="Calibri" panose="020F0502020204030204" pitchFamily="34" charset="0"/>
              <a:ea typeface="Times New Roman" panose="02020603050405020304" pitchFamily="18" charset="0"/>
              <a:cs typeface="Calibri" panose="020F0502020204030204" pitchFamily="34" charset="0"/>
            </a:endParaRPr>
          </a:p>
          <a:p>
            <a:pPr marR="86658" algn="just" defTabSz="567215">
              <a:lnSpc>
                <a:spcPct val="115000"/>
              </a:lnSpc>
            </a:pP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Có</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thể</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nộp</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hồ</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sơ</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b</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ồi</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thường</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qua app </a:t>
            </a: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với</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soft copy / </a:t>
            </a: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ảnh</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chụp</a:t>
            </a:r>
            <a:endPar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endParaRPr>
          </a:p>
          <a:p>
            <a:pPr marR="86658" algn="just" defTabSz="567215">
              <a:lnSpc>
                <a:spcPct val="115000"/>
              </a:lnSpc>
            </a:pP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Với</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các</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hồ</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sơ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có</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số</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tiền</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bồi</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thường</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nhỏ</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hơn 10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triệu</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đồng</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&amp; </a:t>
            </a: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dùng</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h</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óa</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đơ</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n </a:t>
            </a: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điện</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en-US"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tử</a:t>
            </a:r>
            <a:r>
              <a:rPr lang="en-US"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sẽ</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được</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duyệt</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và</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bồi</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thường</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trực</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tiếp</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với</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các</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ảnh</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hồ</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sơ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hợp</a:t>
            </a:r>
            <a:r>
              <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r>
              <a:rPr lang="vi-VN" sz="1000" dirty="0" err="1">
                <a:solidFill>
                  <a:srgbClr val="363435"/>
                </a:solidFill>
                <a:latin typeface="Calibri" panose="020F0502020204030204" pitchFamily="34" charset="0"/>
                <a:ea typeface="Times New Roman" panose="02020603050405020304" pitchFamily="18" charset="0"/>
                <a:cs typeface="Calibri" panose="020F0502020204030204" pitchFamily="34" charset="0"/>
              </a:rPr>
              <a:t>lệ</a:t>
            </a:r>
            <a:endParaRPr lang="vi-VN" sz="1000" dirty="0">
              <a:solidFill>
                <a:srgbClr val="363435"/>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9" name="Rectangle 38">
            <a:extLst>
              <a:ext uri="{FF2B5EF4-FFF2-40B4-BE49-F238E27FC236}">
                <a16:creationId xmlns:a16="http://schemas.microsoft.com/office/drawing/2014/main" id="{64B41080-4C81-AEAC-394E-06713D544AC4}"/>
              </a:ext>
            </a:extLst>
          </p:cNvPr>
          <p:cNvSpPr/>
          <p:nvPr/>
        </p:nvSpPr>
        <p:spPr>
          <a:xfrm>
            <a:off x="3506134" y="3379957"/>
            <a:ext cx="2476654" cy="2028632"/>
          </a:xfrm>
          <a:prstGeom prst="rect">
            <a:avLst/>
          </a:prstGeom>
        </p:spPr>
        <p:txBody>
          <a:bodyPr wrap="square">
            <a:spAutoFit/>
          </a:bodyPr>
          <a:lstStyle/>
          <a:p>
            <a:pPr marR="478981" algn="just" defTabSz="567215">
              <a:lnSpc>
                <a:spcPct val="115000"/>
              </a:lnSpc>
            </a:pPr>
            <a:r>
              <a:rPr lang="pt-BR" sz="1000" b="1" cap="all" spc="110" dirty="0">
                <a:solidFill>
                  <a:srgbClr val="EE3D8B"/>
                </a:solidFill>
                <a:latin typeface="Tahoma" panose="020B0604030504040204" pitchFamily="34" charset="0"/>
                <a:ea typeface="Tahoma" panose="020B0604030504040204" pitchFamily="34" charset="0"/>
                <a:cs typeface="Tahoma" panose="020B0604030504040204" pitchFamily="34" charset="0"/>
              </a:rPr>
              <a:t>Gửi HỒ SƠ BỒI THƯỜNG QUA ĐƯỜNG BƯU ĐIỆN</a:t>
            </a:r>
            <a:endParaRPr lang="en-US" sz="1000" b="1" cap="all" spc="110" dirty="0">
              <a:solidFill>
                <a:srgbClr val="EE3D8B"/>
              </a:solidFill>
              <a:latin typeface="Tahoma" panose="020B0604030504040204" pitchFamily="34" charset="0"/>
              <a:ea typeface="Tahoma" panose="020B0604030504040204" pitchFamily="34" charset="0"/>
              <a:cs typeface="Tahoma" panose="020B0604030504040204" pitchFamily="34" charset="0"/>
            </a:endParaRPr>
          </a:p>
          <a:p>
            <a:pPr marR="255641" algn="just" defTabSz="567215">
              <a:lnSpc>
                <a:spcPct val="115000"/>
              </a:lnSpc>
            </a:pPr>
            <a:endParaRPr lang="pt-BR" sz="1000" b="1" dirty="0">
              <a:solidFill>
                <a:srgbClr val="00B050"/>
              </a:solidFill>
              <a:latin typeface="Calibri" panose="020F0502020204030204" pitchFamily="34" charset="0"/>
              <a:ea typeface="Times New Roman" panose="02020603050405020304" pitchFamily="18" charset="0"/>
              <a:cs typeface="Calibri" panose="020F0502020204030204" pitchFamily="34" charset="0"/>
            </a:endParaRPr>
          </a:p>
          <a:p>
            <a:pPr marR="255641" algn="just" defTabSz="567215">
              <a:lnSpc>
                <a:spcPct val="115000"/>
              </a:lnSpc>
            </a:pPr>
            <a:r>
              <a:rPr lang="pt-BR" sz="1000" b="1" dirty="0">
                <a:solidFill>
                  <a:srgbClr val="00B050"/>
                </a:solidFill>
                <a:latin typeface="Calibri" panose="020F0502020204030204" pitchFamily="34" charset="0"/>
                <a:ea typeface="Times New Roman" panose="02020603050405020304" pitchFamily="18" charset="0"/>
                <a:cs typeface="Calibri" panose="020F0502020204030204" pitchFamily="34" charset="0"/>
              </a:rPr>
              <a:t>Ban Giải quyết Quyền lợi bảo hiểm – Tổng Công ty Bảo Hiểm Bảo Việt</a:t>
            </a:r>
            <a:endParaRPr lang="en-US" sz="1000" dirty="0">
              <a:solidFill>
                <a:srgbClr val="00B050"/>
              </a:solidFill>
              <a:latin typeface="Calibri" panose="020F0502020204030204" pitchFamily="34" charset="0"/>
              <a:ea typeface="Times New Roman" panose="02020603050405020304" pitchFamily="18" charset="0"/>
              <a:cs typeface="Calibri" panose="020F0502020204030204" pitchFamily="34" charset="0"/>
            </a:endParaRPr>
          </a:p>
          <a:p>
            <a:pPr marR="392718" algn="just" defTabSz="567215">
              <a:lnSpc>
                <a:spcPct val="115000"/>
              </a:lnSpc>
            </a:pPr>
            <a:r>
              <a:rPr lang="pt-BR"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Địa chỉ: Lầu 5, tòa nhà EVNPT, 610 Võ Văn Kiệt, P. Cầu Kho, Q.1, TP.HCM / 028 7300 9550</a:t>
            </a:r>
            <a:r>
              <a:rPr lang="pt-BR" sz="1000" b="1" dirty="0">
                <a:solidFill>
                  <a:srgbClr val="363435"/>
                </a:solidFill>
                <a:latin typeface="Calibri" panose="020F0502020204030204" pitchFamily="34" charset="0"/>
                <a:ea typeface="Times New Roman" panose="02020603050405020304" pitchFamily="18" charset="0"/>
                <a:cs typeface="Calibri" panose="020F0502020204030204" pitchFamily="34" charset="0"/>
              </a:rPr>
              <a:t> </a:t>
            </a:r>
            <a:endParaRPr lang="en-US" sz="1000" dirty="0">
              <a:solidFill>
                <a:srgbClr val="003865"/>
              </a:solidFill>
              <a:latin typeface="Calibri" panose="020F0502020204030204" pitchFamily="34" charset="0"/>
              <a:ea typeface="Times New Roman" panose="02020603050405020304" pitchFamily="18" charset="0"/>
              <a:cs typeface="Calibri" panose="020F0502020204030204" pitchFamily="34" charset="0"/>
            </a:endParaRPr>
          </a:p>
          <a:p>
            <a:pPr defTabSz="567215">
              <a:lnSpc>
                <a:spcPct val="115000"/>
              </a:lnSpc>
            </a:pPr>
            <a:r>
              <a:rPr lang="pt-BR" sz="1000" b="1" dirty="0">
                <a:solidFill>
                  <a:srgbClr val="00A759"/>
                </a:solidFill>
                <a:latin typeface="Calibri" panose="020F0502020204030204" pitchFamily="34" charset="0"/>
                <a:ea typeface="Times New Roman" panose="02020603050405020304" pitchFamily="18" charset="0"/>
                <a:cs typeface="Calibri" panose="020F0502020204030204" pitchFamily="34" charset="0"/>
              </a:rPr>
              <a:t>HOTLINE HỖ TRỢ BẢO LÃNH VIỆN PHÍ: </a:t>
            </a:r>
            <a:r>
              <a:rPr lang="pt-BR" sz="1000" dirty="0">
                <a:solidFill>
                  <a:srgbClr val="363435"/>
                </a:solidFill>
                <a:latin typeface="Calibri" panose="020F0502020204030204" pitchFamily="34" charset="0"/>
                <a:ea typeface="Times New Roman" panose="02020603050405020304" pitchFamily="18" charset="0"/>
                <a:cs typeface="Calibri" panose="020F0502020204030204" pitchFamily="34" charset="0"/>
              </a:rPr>
              <a:t>1900558899 – nhánh 3</a:t>
            </a:r>
            <a:endParaRPr lang="en-US" sz="1000" dirty="0">
              <a:solidFill>
                <a:srgbClr val="003865"/>
              </a:solidFill>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72075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6781800" y="6356350"/>
            <a:ext cx="2160588" cy="365125"/>
          </a:xfrm>
        </p:spPr>
        <p:txBody>
          <a:bodyPr/>
          <a:lstStyle/>
          <a:p>
            <a:pPr>
              <a:defRPr/>
            </a:pPr>
            <a:fld id="{92325FD5-A7A7-437B-B9F7-3967FF27D50B}" type="slidenum">
              <a:rPr lang="en-US" smtClean="0"/>
              <a:pPr>
                <a:defRPr/>
              </a:pPr>
              <a:t>33</a:t>
            </a:fld>
            <a:endParaRPr lang="en-US"/>
          </a:p>
        </p:txBody>
      </p:sp>
      <p:sp>
        <p:nvSpPr>
          <p:cNvPr id="6" name="Rectangle 2"/>
          <p:cNvSpPr txBox="1">
            <a:spLocks noChangeArrowheads="1"/>
          </p:cNvSpPr>
          <p:nvPr/>
        </p:nvSpPr>
        <p:spPr>
          <a:xfrm>
            <a:off x="623888" y="481013"/>
            <a:ext cx="6640512" cy="504825"/>
          </a:xfrm>
          <a:prstGeom prst="rect">
            <a:avLst/>
          </a:prstGeom>
        </p:spPr>
        <p:txBody>
          <a:bodyPr/>
          <a:lstStyle>
            <a:lvl1pPr algn="l" rtl="0" fontAlgn="base">
              <a:lnSpc>
                <a:spcPct val="83000"/>
              </a:lnSpc>
              <a:spcBef>
                <a:spcPct val="0"/>
              </a:spcBef>
              <a:spcAft>
                <a:spcPct val="0"/>
              </a:spcAft>
              <a:defRPr sz="2100">
                <a:solidFill>
                  <a:schemeClr val="accent1"/>
                </a:solidFill>
                <a:latin typeface="+mj-lt"/>
                <a:ea typeface="+mj-ea"/>
                <a:cs typeface="+mj-cs"/>
              </a:defRPr>
            </a:lvl1pPr>
            <a:lvl2pPr algn="l" rtl="0" fontAlgn="base">
              <a:lnSpc>
                <a:spcPct val="83000"/>
              </a:lnSpc>
              <a:spcBef>
                <a:spcPct val="0"/>
              </a:spcBef>
              <a:spcAft>
                <a:spcPct val="0"/>
              </a:spcAft>
              <a:defRPr sz="2100">
                <a:solidFill>
                  <a:schemeClr val="accent1"/>
                </a:solidFill>
                <a:latin typeface="Arial" charset="0"/>
              </a:defRPr>
            </a:lvl2pPr>
            <a:lvl3pPr algn="l" rtl="0" fontAlgn="base">
              <a:lnSpc>
                <a:spcPct val="83000"/>
              </a:lnSpc>
              <a:spcBef>
                <a:spcPct val="0"/>
              </a:spcBef>
              <a:spcAft>
                <a:spcPct val="0"/>
              </a:spcAft>
              <a:defRPr sz="2100">
                <a:solidFill>
                  <a:schemeClr val="accent1"/>
                </a:solidFill>
                <a:latin typeface="Arial" charset="0"/>
              </a:defRPr>
            </a:lvl3pPr>
            <a:lvl4pPr algn="l" rtl="0" fontAlgn="base">
              <a:lnSpc>
                <a:spcPct val="83000"/>
              </a:lnSpc>
              <a:spcBef>
                <a:spcPct val="0"/>
              </a:spcBef>
              <a:spcAft>
                <a:spcPct val="0"/>
              </a:spcAft>
              <a:defRPr sz="2100">
                <a:solidFill>
                  <a:schemeClr val="accent1"/>
                </a:solidFill>
                <a:latin typeface="Arial" charset="0"/>
              </a:defRPr>
            </a:lvl4pPr>
            <a:lvl5pPr algn="l" rtl="0" fontAlgn="base">
              <a:lnSpc>
                <a:spcPct val="83000"/>
              </a:lnSpc>
              <a:spcBef>
                <a:spcPct val="0"/>
              </a:spcBef>
              <a:spcAft>
                <a:spcPct val="0"/>
              </a:spcAft>
              <a:defRPr sz="2100">
                <a:solidFill>
                  <a:schemeClr val="accent1"/>
                </a:solidFill>
                <a:latin typeface="Arial" charset="0"/>
              </a:defRPr>
            </a:lvl5pPr>
            <a:lvl6pPr marL="457200" algn="l" rtl="0" fontAlgn="base">
              <a:lnSpc>
                <a:spcPct val="83000"/>
              </a:lnSpc>
              <a:spcBef>
                <a:spcPct val="0"/>
              </a:spcBef>
              <a:spcAft>
                <a:spcPct val="0"/>
              </a:spcAft>
              <a:defRPr sz="2100">
                <a:solidFill>
                  <a:schemeClr val="accent1"/>
                </a:solidFill>
                <a:latin typeface="Arial" charset="0"/>
              </a:defRPr>
            </a:lvl6pPr>
            <a:lvl7pPr marL="914400" algn="l" rtl="0" fontAlgn="base">
              <a:lnSpc>
                <a:spcPct val="83000"/>
              </a:lnSpc>
              <a:spcBef>
                <a:spcPct val="0"/>
              </a:spcBef>
              <a:spcAft>
                <a:spcPct val="0"/>
              </a:spcAft>
              <a:defRPr sz="2100">
                <a:solidFill>
                  <a:schemeClr val="accent1"/>
                </a:solidFill>
                <a:latin typeface="Arial" charset="0"/>
              </a:defRPr>
            </a:lvl7pPr>
            <a:lvl8pPr marL="1371600" algn="l" rtl="0" fontAlgn="base">
              <a:lnSpc>
                <a:spcPct val="83000"/>
              </a:lnSpc>
              <a:spcBef>
                <a:spcPct val="0"/>
              </a:spcBef>
              <a:spcAft>
                <a:spcPct val="0"/>
              </a:spcAft>
              <a:defRPr sz="2100">
                <a:solidFill>
                  <a:schemeClr val="accent1"/>
                </a:solidFill>
                <a:latin typeface="Arial" charset="0"/>
              </a:defRPr>
            </a:lvl8pPr>
            <a:lvl9pPr marL="1828800" algn="l" rtl="0" fontAlgn="base">
              <a:lnSpc>
                <a:spcPct val="83000"/>
              </a:lnSpc>
              <a:spcBef>
                <a:spcPct val="0"/>
              </a:spcBef>
              <a:spcAft>
                <a:spcPct val="0"/>
              </a:spcAft>
              <a:defRPr sz="2100">
                <a:solidFill>
                  <a:schemeClr val="accent1"/>
                </a:solidFill>
                <a:latin typeface="Arial" charset="0"/>
              </a:defRPr>
            </a:lvl9pPr>
          </a:lstStyle>
          <a:p>
            <a:pPr marL="0" lvl="2">
              <a:defRPr/>
            </a:pPr>
            <a:r>
              <a:rPr lang="en-US" altLang="en-US" sz="2400" b="1" kern="0" dirty="0"/>
              <a:t>GIẢI ĐÁP THẮC MẮC</a:t>
            </a:r>
          </a:p>
        </p:txBody>
      </p:sp>
      <p:pic>
        <p:nvPicPr>
          <p:cNvPr id="6554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3152775" y="2197100"/>
            <a:ext cx="3716338" cy="234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2"/>
                </a:solidFill>
                <a:miter lim="800000"/>
                <a:headEnd/>
                <a:tailEnd/>
              </a14:hiddenLine>
            </a:ext>
          </a:extLst>
        </p:spPr>
      </p:pic>
    </p:spTree>
    <p:extLst>
      <p:ext uri="{BB962C8B-B14F-4D97-AF65-F5344CB8AC3E}">
        <p14:creationId xmlns:p14="http://schemas.microsoft.com/office/powerpoint/2010/main" val="899644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85017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2415448" y="1319858"/>
            <a:ext cx="4303101" cy="584775"/>
          </a:xfrm>
          <a:prstGeom prst="rect">
            <a:avLst/>
          </a:prstGeom>
          <a:noFill/>
        </p:spPr>
        <p:txBody>
          <a:bodyPr wrap="none" rtlCol="0">
            <a:spAutoFit/>
          </a:bodyPr>
          <a:lstStyle/>
          <a:p>
            <a:pPr fontAlgn="auto">
              <a:lnSpc>
                <a:spcPct val="100000"/>
              </a:lnSpc>
              <a:spcBef>
                <a:spcPts val="0"/>
              </a:spcBef>
              <a:spcAft>
                <a:spcPts val="0"/>
              </a:spcAft>
            </a:pPr>
            <a:r>
              <a:rPr lang="en-GB" sz="1600" dirty="0" err="1">
                <a:solidFill>
                  <a:prstClr val="black"/>
                </a:solidFill>
                <a:latin typeface="Calibri"/>
              </a:rPr>
              <a:t>Một</a:t>
            </a:r>
            <a:r>
              <a:rPr lang="en-GB" sz="1600" dirty="0">
                <a:solidFill>
                  <a:prstClr val="black"/>
                </a:solidFill>
                <a:latin typeface="Calibri"/>
              </a:rPr>
              <a:t> </a:t>
            </a:r>
            <a:r>
              <a:rPr lang="en-GB" sz="1600" dirty="0" err="1">
                <a:solidFill>
                  <a:prstClr val="black"/>
                </a:solidFill>
                <a:latin typeface="Calibri"/>
              </a:rPr>
              <a:t>số</a:t>
            </a:r>
            <a:r>
              <a:rPr lang="en-GB" sz="1600" dirty="0">
                <a:solidFill>
                  <a:prstClr val="black"/>
                </a:solidFill>
                <a:latin typeface="Calibri"/>
              </a:rPr>
              <a:t> </a:t>
            </a:r>
            <a:r>
              <a:rPr lang="en-GB" sz="1600" dirty="0" err="1">
                <a:solidFill>
                  <a:prstClr val="black"/>
                </a:solidFill>
                <a:latin typeface="Calibri"/>
              </a:rPr>
              <a:t>lý</a:t>
            </a:r>
            <a:r>
              <a:rPr lang="en-GB" sz="1600" dirty="0">
                <a:solidFill>
                  <a:prstClr val="black"/>
                </a:solidFill>
                <a:latin typeface="Calibri"/>
              </a:rPr>
              <a:t> do </a:t>
            </a:r>
            <a:r>
              <a:rPr lang="en-GB" sz="1600" b="1" dirty="0" err="1">
                <a:solidFill>
                  <a:srgbClr val="FF0000"/>
                </a:solidFill>
                <a:latin typeface="Calibri"/>
              </a:rPr>
              <a:t>không</a:t>
            </a:r>
            <a:r>
              <a:rPr lang="en-GB" sz="1600" b="1" dirty="0">
                <a:solidFill>
                  <a:srgbClr val="FF0000"/>
                </a:solidFill>
                <a:latin typeface="Calibri"/>
              </a:rPr>
              <a:t> </a:t>
            </a:r>
            <a:r>
              <a:rPr lang="en-GB" sz="1600" b="1" dirty="0" err="1">
                <a:solidFill>
                  <a:srgbClr val="FF0000"/>
                </a:solidFill>
                <a:latin typeface="Calibri"/>
              </a:rPr>
              <a:t>được</a:t>
            </a:r>
            <a:r>
              <a:rPr lang="en-GB" sz="1600" b="1" dirty="0">
                <a:solidFill>
                  <a:srgbClr val="FF0000"/>
                </a:solidFill>
                <a:latin typeface="Calibri"/>
              </a:rPr>
              <a:t> </a:t>
            </a:r>
            <a:r>
              <a:rPr lang="en-GB" sz="1600" b="1" dirty="0" err="1">
                <a:solidFill>
                  <a:srgbClr val="FF0000"/>
                </a:solidFill>
                <a:latin typeface="Calibri"/>
              </a:rPr>
              <a:t>bồi</a:t>
            </a:r>
            <a:r>
              <a:rPr lang="en-GB" sz="1600" b="1" dirty="0">
                <a:solidFill>
                  <a:srgbClr val="FF0000"/>
                </a:solidFill>
                <a:latin typeface="Calibri"/>
              </a:rPr>
              <a:t> </a:t>
            </a:r>
            <a:r>
              <a:rPr lang="en-GB" sz="1600" b="1" dirty="0" err="1">
                <a:solidFill>
                  <a:srgbClr val="FF0000"/>
                </a:solidFill>
                <a:latin typeface="Calibri"/>
              </a:rPr>
              <a:t>thường</a:t>
            </a:r>
            <a:r>
              <a:rPr lang="en-GB" sz="1600" dirty="0">
                <a:solidFill>
                  <a:prstClr val="black"/>
                </a:solidFill>
                <a:latin typeface="Calibri"/>
              </a:rPr>
              <a:t> </a:t>
            </a:r>
            <a:r>
              <a:rPr lang="en-GB" sz="1600" dirty="0" err="1">
                <a:solidFill>
                  <a:prstClr val="black"/>
                </a:solidFill>
                <a:latin typeface="Calibri"/>
              </a:rPr>
              <a:t>phổ</a:t>
            </a:r>
            <a:r>
              <a:rPr lang="en-GB" sz="1600" dirty="0">
                <a:solidFill>
                  <a:prstClr val="black"/>
                </a:solidFill>
                <a:latin typeface="Calibri"/>
              </a:rPr>
              <a:t> </a:t>
            </a:r>
            <a:r>
              <a:rPr lang="en-GB" sz="1600" dirty="0" err="1">
                <a:solidFill>
                  <a:prstClr val="black"/>
                </a:solidFill>
                <a:latin typeface="Calibri"/>
              </a:rPr>
              <a:t>biến</a:t>
            </a:r>
            <a:endParaRPr lang="en-GB" sz="1600" dirty="0">
              <a:solidFill>
                <a:prstClr val="black"/>
              </a:solidFill>
              <a:latin typeface="Calibri"/>
            </a:endParaRPr>
          </a:p>
          <a:p>
            <a:pPr fontAlgn="auto">
              <a:lnSpc>
                <a:spcPct val="100000"/>
              </a:lnSpc>
              <a:spcBef>
                <a:spcPts val="0"/>
              </a:spcBef>
              <a:spcAft>
                <a:spcPts val="0"/>
              </a:spcAft>
            </a:pPr>
            <a:r>
              <a:rPr lang="en-GB" sz="1600" dirty="0" err="1">
                <a:solidFill>
                  <a:prstClr val="black"/>
                </a:solidFill>
                <a:latin typeface="Calibri"/>
              </a:rPr>
              <a:t>quyền</a:t>
            </a:r>
            <a:r>
              <a:rPr lang="en-GB" sz="1600" dirty="0">
                <a:solidFill>
                  <a:prstClr val="black"/>
                </a:solidFill>
                <a:latin typeface="Calibri"/>
              </a:rPr>
              <a:t> lợi </a:t>
            </a:r>
            <a:r>
              <a:rPr lang="en-GB" sz="1600" dirty="0" err="1">
                <a:solidFill>
                  <a:prstClr val="black"/>
                </a:solidFill>
                <a:latin typeface="Calibri"/>
              </a:rPr>
              <a:t>điều</a:t>
            </a:r>
            <a:r>
              <a:rPr lang="en-GB" sz="1600" dirty="0">
                <a:solidFill>
                  <a:prstClr val="black"/>
                </a:solidFill>
                <a:latin typeface="Calibri"/>
              </a:rPr>
              <a:t> </a:t>
            </a:r>
            <a:r>
              <a:rPr lang="en-GB" sz="1600" dirty="0" err="1">
                <a:solidFill>
                  <a:prstClr val="black"/>
                </a:solidFill>
                <a:latin typeface="Calibri"/>
              </a:rPr>
              <a:t>trị</a:t>
            </a:r>
            <a:r>
              <a:rPr lang="en-GB" sz="1600" dirty="0">
                <a:solidFill>
                  <a:prstClr val="black"/>
                </a:solidFill>
                <a:latin typeface="Calibri"/>
              </a:rPr>
              <a:t> </a:t>
            </a:r>
            <a:r>
              <a:rPr lang="en-GB" sz="1600" b="1" dirty="0" err="1">
                <a:solidFill>
                  <a:srgbClr val="0070C0"/>
                </a:solidFill>
                <a:latin typeface="Calibri"/>
              </a:rPr>
              <a:t>Nội</a:t>
            </a:r>
            <a:r>
              <a:rPr lang="en-GB" sz="1600" b="1" dirty="0">
                <a:solidFill>
                  <a:srgbClr val="0070C0"/>
                </a:solidFill>
                <a:latin typeface="Calibri"/>
              </a:rPr>
              <a:t> </a:t>
            </a:r>
            <a:r>
              <a:rPr lang="en-GB" sz="1600" b="1" dirty="0" err="1">
                <a:solidFill>
                  <a:srgbClr val="0070C0"/>
                </a:solidFill>
                <a:latin typeface="Calibri"/>
              </a:rPr>
              <a:t>trú</a:t>
            </a:r>
            <a:r>
              <a:rPr lang="en-GB" sz="1600" b="1" dirty="0">
                <a:solidFill>
                  <a:srgbClr val="0070C0"/>
                </a:solidFill>
                <a:latin typeface="Calibri"/>
              </a:rPr>
              <a:t> – </a:t>
            </a:r>
            <a:r>
              <a:rPr lang="en-GB" sz="1600" b="1" dirty="0" err="1">
                <a:solidFill>
                  <a:srgbClr val="0070C0"/>
                </a:solidFill>
                <a:latin typeface="Calibri"/>
              </a:rPr>
              <a:t>Ngoại</a:t>
            </a:r>
            <a:r>
              <a:rPr lang="en-GB" sz="1600" b="1" dirty="0">
                <a:solidFill>
                  <a:srgbClr val="0070C0"/>
                </a:solidFill>
                <a:latin typeface="Calibri"/>
              </a:rPr>
              <a:t> </a:t>
            </a:r>
            <a:r>
              <a:rPr lang="en-GB" sz="1600" b="1" dirty="0" err="1">
                <a:solidFill>
                  <a:srgbClr val="0070C0"/>
                </a:solidFill>
                <a:latin typeface="Calibri"/>
              </a:rPr>
              <a:t>trú</a:t>
            </a:r>
            <a:r>
              <a:rPr lang="en-GB" sz="1600" b="1" dirty="0">
                <a:solidFill>
                  <a:srgbClr val="0070C0"/>
                </a:solidFill>
                <a:latin typeface="Calibri"/>
              </a:rPr>
              <a:t> – Nha </a:t>
            </a:r>
            <a:r>
              <a:rPr lang="en-GB" sz="1600" b="1" dirty="0" err="1">
                <a:solidFill>
                  <a:srgbClr val="0070C0"/>
                </a:solidFill>
                <a:latin typeface="Calibri"/>
              </a:rPr>
              <a:t>khoa</a:t>
            </a:r>
            <a:endParaRPr lang="en-GB" sz="1600" dirty="0">
              <a:solidFill>
                <a:prstClr val="black"/>
              </a:solidFill>
              <a:latin typeface="Calibri"/>
            </a:endParaRPr>
          </a:p>
        </p:txBody>
      </p:sp>
      <p:sp>
        <p:nvSpPr>
          <p:cNvPr id="72" name="Rectangle 3"/>
          <p:cNvSpPr>
            <a:spLocks noChangeArrowheads="1"/>
          </p:cNvSpPr>
          <p:nvPr/>
        </p:nvSpPr>
        <p:spPr bwMode="auto">
          <a:xfrm>
            <a:off x="440198" y="415925"/>
            <a:ext cx="88058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lnSpc>
                <a:spcPct val="83000"/>
              </a:lnSpc>
              <a:defRPr/>
            </a:pPr>
            <a:r>
              <a:rPr lang="en-US" sz="2400" b="1" dirty="0">
                <a:solidFill>
                  <a:srgbClr val="002C77"/>
                </a:solidFill>
                <a:latin typeface="Arial"/>
              </a:rPr>
              <a:t>CÁC LÝ DO TỪ CHỐI BỒI THƯỜNG HAY GẶP</a:t>
            </a:r>
            <a:endParaRPr lang="en-US" sz="2400" b="1" dirty="0">
              <a:solidFill>
                <a:srgbClr val="002C77"/>
              </a:solidFill>
              <a:latin typeface="VNI-Times" pitchFamily="2" charset="0"/>
            </a:endParaRPr>
          </a:p>
        </p:txBody>
      </p:sp>
      <p:grpSp>
        <p:nvGrpSpPr>
          <p:cNvPr id="78" name="Group 77"/>
          <p:cNvGrpSpPr/>
          <p:nvPr/>
        </p:nvGrpSpPr>
        <p:grpSpPr>
          <a:xfrm>
            <a:off x="830273" y="2297765"/>
            <a:ext cx="8164312" cy="2497546"/>
            <a:chOff x="830273" y="2297765"/>
            <a:chExt cx="8164312" cy="2497546"/>
          </a:xfrm>
        </p:grpSpPr>
        <p:grpSp>
          <p:nvGrpSpPr>
            <p:cNvPr id="18" name="Group 17"/>
            <p:cNvGrpSpPr/>
            <p:nvPr/>
          </p:nvGrpSpPr>
          <p:grpSpPr>
            <a:xfrm>
              <a:off x="4702101" y="3716770"/>
              <a:ext cx="1325424" cy="1078541"/>
              <a:chOff x="1156518" y="3505789"/>
              <a:chExt cx="1325424" cy="1078541"/>
            </a:xfrm>
          </p:grpSpPr>
          <p:sp>
            <p:nvSpPr>
              <p:cNvPr id="19" name="TextBox 18"/>
              <p:cNvSpPr txBox="1"/>
              <p:nvPr/>
            </p:nvSpPr>
            <p:spPr>
              <a:xfrm>
                <a:off x="1156518" y="4075152"/>
                <a:ext cx="1325424" cy="509178"/>
              </a:xfrm>
              <a:prstGeom prst="rect">
                <a:avLst/>
              </a:prstGeom>
              <a:noFill/>
            </p:spPr>
            <p:txBody>
              <a:bodyPr wrap="square" rtlCol="0">
                <a:spAutoFit/>
              </a:bodyPr>
              <a:lstStyle/>
              <a:p>
                <a:pPr algn="ctr"/>
                <a:r>
                  <a:rPr lang="en-GB" sz="1050" dirty="0" err="1">
                    <a:latin typeface="Calibri" panose="020F0502020204030204" pitchFamily="34" charset="0"/>
                    <a:cs typeface="Calibri" panose="020F0502020204030204" pitchFamily="34" charset="0"/>
                  </a:rPr>
                  <a:t>Khám</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không</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ra</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bệnh</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hoặc</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không</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có</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phương</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án</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điều</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trị</a:t>
                </a:r>
                <a:endParaRPr lang="en-GB" sz="1050" dirty="0">
                  <a:latin typeface="Calibri" panose="020F0502020204030204" pitchFamily="34" charset="0"/>
                  <a:cs typeface="Calibri" panose="020F0502020204030204" pitchFamily="34" charset="0"/>
                </a:endParaRPr>
              </a:p>
            </p:txBody>
          </p:sp>
          <p:grpSp>
            <p:nvGrpSpPr>
              <p:cNvPr id="20" name="Group 19"/>
              <p:cNvGrpSpPr/>
              <p:nvPr/>
            </p:nvGrpSpPr>
            <p:grpSpPr>
              <a:xfrm>
                <a:off x="1581673" y="3505789"/>
                <a:ext cx="510123" cy="510123"/>
                <a:chOff x="1536533" y="3505789"/>
                <a:chExt cx="510123" cy="510123"/>
              </a:xfrm>
            </p:grpSpPr>
            <p:sp>
              <p:nvSpPr>
                <p:cNvPr id="21" name="Rounded Rectangle 20"/>
                <p:cNvSpPr/>
                <p:nvPr/>
              </p:nvSpPr>
              <p:spPr>
                <a:xfrm>
                  <a:off x="1536533" y="3505789"/>
                  <a:ext cx="510123" cy="510123"/>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alibri" panose="020F0502020204030204" pitchFamily="34" charset="0"/>
                    <a:cs typeface="Calibri" panose="020F0502020204030204" pitchFamily="34"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5264" y="3609389"/>
                  <a:ext cx="291884" cy="291882"/>
                </a:xfrm>
                <a:prstGeom prst="rect">
                  <a:avLst/>
                </a:prstGeom>
              </p:spPr>
            </p:pic>
          </p:grpSp>
        </p:grpSp>
        <p:grpSp>
          <p:nvGrpSpPr>
            <p:cNvPr id="23" name="Group 22"/>
            <p:cNvGrpSpPr/>
            <p:nvPr/>
          </p:nvGrpSpPr>
          <p:grpSpPr>
            <a:xfrm>
              <a:off x="2181900" y="2297766"/>
              <a:ext cx="1219199" cy="939592"/>
              <a:chOff x="2528419" y="3505790"/>
              <a:chExt cx="1219199" cy="939592"/>
            </a:xfrm>
          </p:grpSpPr>
          <p:sp>
            <p:nvSpPr>
              <p:cNvPr id="24" name="TextBox 23"/>
              <p:cNvSpPr txBox="1"/>
              <p:nvPr/>
            </p:nvSpPr>
            <p:spPr>
              <a:xfrm>
                <a:off x="2528419" y="4075152"/>
                <a:ext cx="1219199" cy="370230"/>
              </a:xfrm>
              <a:prstGeom prst="rect">
                <a:avLst/>
              </a:prstGeom>
              <a:noFill/>
            </p:spPr>
            <p:txBody>
              <a:bodyPr wrap="square" rtlCol="0">
                <a:spAutoFit/>
              </a:bodyPr>
              <a:lstStyle/>
              <a:p>
                <a:pPr algn="ctr"/>
                <a:r>
                  <a:rPr lang="en-US" sz="1050" dirty="0" err="1">
                    <a:latin typeface="Calibri" panose="020F0502020204030204" pitchFamily="34" charset="0"/>
                    <a:cs typeface="Calibri" panose="020F0502020204030204" pitchFamily="34" charset="0"/>
                  </a:rPr>
                  <a:t>Điều</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trị</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bệnh</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bẩm</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sinh</a:t>
                </a:r>
                <a:endParaRPr lang="en-GB" sz="1050" dirty="0">
                  <a:latin typeface="Calibri" panose="020F0502020204030204" pitchFamily="34" charset="0"/>
                  <a:cs typeface="Calibri" panose="020F0502020204030204" pitchFamily="34" charset="0"/>
                </a:endParaRPr>
              </a:p>
            </p:txBody>
          </p:sp>
          <p:grpSp>
            <p:nvGrpSpPr>
              <p:cNvPr id="25" name="Group 24"/>
              <p:cNvGrpSpPr/>
              <p:nvPr/>
            </p:nvGrpSpPr>
            <p:grpSpPr>
              <a:xfrm>
                <a:off x="2888478" y="3505790"/>
                <a:ext cx="499079" cy="510123"/>
                <a:chOff x="2837816" y="3505790"/>
                <a:chExt cx="499079" cy="510123"/>
              </a:xfrm>
            </p:grpSpPr>
            <p:sp>
              <p:nvSpPr>
                <p:cNvPr id="26" name="Rounded Rectangle 25"/>
                <p:cNvSpPr/>
                <p:nvPr/>
              </p:nvSpPr>
              <p:spPr>
                <a:xfrm>
                  <a:off x="2837816" y="3505790"/>
                  <a:ext cx="499079" cy="510123"/>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alibri" panose="020F0502020204030204" pitchFamily="34" charset="0"/>
                    <a:cs typeface="Calibri" panose="020F0502020204030204" pitchFamily="34"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1413" y="3602659"/>
                  <a:ext cx="291884" cy="291882"/>
                </a:xfrm>
                <a:prstGeom prst="rect">
                  <a:avLst/>
                </a:prstGeom>
              </p:spPr>
            </p:pic>
          </p:grpSp>
        </p:grpSp>
        <p:grpSp>
          <p:nvGrpSpPr>
            <p:cNvPr id="28" name="Group 27"/>
            <p:cNvGrpSpPr/>
            <p:nvPr/>
          </p:nvGrpSpPr>
          <p:grpSpPr>
            <a:xfrm>
              <a:off x="3462292" y="2297765"/>
              <a:ext cx="1219199" cy="939593"/>
              <a:chOff x="3773018" y="3505789"/>
              <a:chExt cx="1219199" cy="939593"/>
            </a:xfrm>
          </p:grpSpPr>
          <p:sp>
            <p:nvSpPr>
              <p:cNvPr id="29" name="TextBox 28"/>
              <p:cNvSpPr txBox="1"/>
              <p:nvPr/>
            </p:nvSpPr>
            <p:spPr>
              <a:xfrm>
                <a:off x="3773018" y="4075152"/>
                <a:ext cx="1219199" cy="370230"/>
              </a:xfrm>
              <a:prstGeom prst="rect">
                <a:avLst/>
              </a:prstGeom>
              <a:noFill/>
            </p:spPr>
            <p:txBody>
              <a:bodyPr wrap="square" rtlCol="0">
                <a:spAutoFit/>
              </a:bodyPr>
              <a:lstStyle/>
              <a:p>
                <a:pPr algn="ctr"/>
                <a:r>
                  <a:rPr lang="en-US" sz="1050" dirty="0" err="1">
                    <a:latin typeface="Calibri" panose="020F0502020204030204" pitchFamily="34" charset="0"/>
                    <a:cs typeface="Calibri" panose="020F0502020204030204" pitchFamily="34" charset="0"/>
                  </a:rPr>
                  <a:t>Điều</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trị</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theo</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yêu</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cầu</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của</a:t>
                </a:r>
                <a:r>
                  <a:rPr lang="en-US" sz="1050" dirty="0">
                    <a:latin typeface="Calibri" panose="020F0502020204030204" pitchFamily="34" charset="0"/>
                    <a:cs typeface="Calibri" panose="020F0502020204030204" pitchFamily="34" charset="0"/>
                  </a:rPr>
                  <a:t> NĐBH</a:t>
                </a:r>
                <a:endParaRPr lang="en-GB" sz="1050" dirty="0">
                  <a:latin typeface="Calibri" panose="020F0502020204030204" pitchFamily="34" charset="0"/>
                  <a:cs typeface="Calibri" panose="020F0502020204030204" pitchFamily="34" charset="0"/>
                </a:endParaRPr>
              </a:p>
            </p:txBody>
          </p:sp>
          <p:grpSp>
            <p:nvGrpSpPr>
              <p:cNvPr id="30" name="Group 29"/>
              <p:cNvGrpSpPr/>
              <p:nvPr/>
            </p:nvGrpSpPr>
            <p:grpSpPr>
              <a:xfrm>
                <a:off x="4130151" y="3505789"/>
                <a:ext cx="510123" cy="510123"/>
                <a:chOff x="4082415" y="3505789"/>
                <a:chExt cx="485623" cy="485623"/>
              </a:xfrm>
            </p:grpSpPr>
            <p:sp>
              <p:nvSpPr>
                <p:cNvPr id="31" name="Rounded Rectangle 30"/>
                <p:cNvSpPr/>
                <p:nvPr/>
              </p:nvSpPr>
              <p:spPr>
                <a:xfrm>
                  <a:off x="4082415" y="3505789"/>
                  <a:ext cx="485623" cy="485623"/>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alibri" panose="020F0502020204030204" pitchFamily="34" charset="0"/>
                    <a:cs typeface="Calibri" panose="020F0502020204030204" pitchFamily="34" charset="0"/>
                  </a:endParaRPr>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4651" y="3578026"/>
                  <a:ext cx="341150" cy="341148"/>
                </a:xfrm>
                <a:prstGeom prst="rect">
                  <a:avLst/>
                </a:prstGeom>
              </p:spPr>
            </p:pic>
          </p:grpSp>
        </p:grpSp>
        <p:grpSp>
          <p:nvGrpSpPr>
            <p:cNvPr id="33" name="Group 32"/>
            <p:cNvGrpSpPr/>
            <p:nvPr/>
          </p:nvGrpSpPr>
          <p:grpSpPr>
            <a:xfrm>
              <a:off x="7505198" y="2297766"/>
              <a:ext cx="1402074" cy="1078540"/>
              <a:chOff x="7513326" y="3505790"/>
              <a:chExt cx="1402074" cy="1078540"/>
            </a:xfrm>
          </p:grpSpPr>
          <p:sp>
            <p:nvSpPr>
              <p:cNvPr id="34" name="TextBox 33"/>
              <p:cNvSpPr txBox="1"/>
              <p:nvPr/>
            </p:nvSpPr>
            <p:spPr>
              <a:xfrm>
                <a:off x="7513326" y="4075152"/>
                <a:ext cx="1402074" cy="509178"/>
              </a:xfrm>
              <a:prstGeom prst="rect">
                <a:avLst/>
              </a:prstGeom>
              <a:noFill/>
            </p:spPr>
            <p:txBody>
              <a:bodyPr wrap="square" rtlCol="0">
                <a:spAutoFit/>
              </a:bodyPr>
              <a:lstStyle/>
              <a:p>
                <a:pPr algn="ctr"/>
                <a:r>
                  <a:rPr lang="en-US" sz="1050" dirty="0" err="1">
                    <a:latin typeface="Calibri" panose="020F0502020204030204" pitchFamily="34" charset="0"/>
                    <a:cs typeface="Calibri" panose="020F0502020204030204" pitchFamily="34" charset="0"/>
                  </a:rPr>
                  <a:t>Điều</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trị</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ngủ</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ngáy</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mất</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ngủ</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mệt</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mỏi</a:t>
                </a:r>
                <a:r>
                  <a:rPr lang="en-US" sz="1050" dirty="0">
                    <a:latin typeface="Calibri" panose="020F0502020204030204" pitchFamily="34" charset="0"/>
                    <a:cs typeface="Calibri" panose="020F0502020204030204" pitchFamily="34" charset="0"/>
                  </a:rPr>
                  <a:t>, stress,…</a:t>
                </a:r>
                <a:endParaRPr lang="en-GB" sz="1050" dirty="0">
                  <a:latin typeface="Calibri" panose="020F0502020204030204" pitchFamily="34" charset="0"/>
                  <a:cs typeface="Calibri" panose="020F0502020204030204" pitchFamily="34" charset="0"/>
                </a:endParaRPr>
              </a:p>
            </p:txBody>
          </p:sp>
          <p:grpSp>
            <p:nvGrpSpPr>
              <p:cNvPr id="35" name="Group 34"/>
              <p:cNvGrpSpPr/>
              <p:nvPr/>
            </p:nvGrpSpPr>
            <p:grpSpPr>
              <a:xfrm>
                <a:off x="7959301" y="3505790"/>
                <a:ext cx="510124" cy="499080"/>
                <a:chOff x="7932840" y="3505790"/>
                <a:chExt cx="510124" cy="499080"/>
              </a:xfrm>
            </p:grpSpPr>
            <p:sp>
              <p:nvSpPr>
                <p:cNvPr id="36" name="Rounded Rectangle 35"/>
                <p:cNvSpPr/>
                <p:nvPr/>
              </p:nvSpPr>
              <p:spPr>
                <a:xfrm>
                  <a:off x="7932840" y="3505790"/>
                  <a:ext cx="510124" cy="499080"/>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alibri" panose="020F0502020204030204" pitchFamily="34" charset="0"/>
                    <a:cs typeface="Calibri" panose="020F0502020204030204" pitchFamily="34" charset="0"/>
                  </a:endParaRPr>
                </a:p>
              </p:txBody>
            </p:sp>
            <p:pic>
              <p:nvPicPr>
                <p:cNvPr id="37" name="Picture 4" descr="C:\0-hungn\05.Document\Template\05.Icons\tir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6736" y="3579686"/>
                  <a:ext cx="362332" cy="3623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 name="Group 37"/>
            <p:cNvGrpSpPr/>
            <p:nvPr/>
          </p:nvGrpSpPr>
          <p:grpSpPr>
            <a:xfrm>
              <a:off x="4742684" y="2297766"/>
              <a:ext cx="1219199" cy="1078540"/>
              <a:chOff x="4975391" y="3505790"/>
              <a:chExt cx="1219199" cy="1078540"/>
            </a:xfrm>
          </p:grpSpPr>
          <p:sp>
            <p:nvSpPr>
              <p:cNvPr id="39" name="TextBox 38"/>
              <p:cNvSpPr txBox="1"/>
              <p:nvPr/>
            </p:nvSpPr>
            <p:spPr>
              <a:xfrm>
                <a:off x="4975391" y="4075152"/>
                <a:ext cx="1219199" cy="509178"/>
              </a:xfrm>
              <a:prstGeom prst="rect">
                <a:avLst/>
              </a:prstGeom>
              <a:noFill/>
            </p:spPr>
            <p:txBody>
              <a:bodyPr wrap="square" rtlCol="0">
                <a:spAutoFit/>
              </a:bodyPr>
              <a:lstStyle/>
              <a:p>
                <a:pPr algn="ctr"/>
                <a:r>
                  <a:rPr lang="en-GB" sz="1050" dirty="0" err="1">
                    <a:latin typeface="Calibri" panose="020F0502020204030204" pitchFamily="34" charset="0"/>
                    <a:cs typeface="Calibri" panose="020F0502020204030204" pitchFamily="34" charset="0"/>
                  </a:rPr>
                  <a:t>Phẫu</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thuật</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Điều</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trị</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thẩm</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mĩ</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cân</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nặng</a:t>
                </a:r>
                <a:endParaRPr lang="en-GB" sz="1050" dirty="0">
                  <a:latin typeface="Calibri" panose="020F0502020204030204" pitchFamily="34" charset="0"/>
                  <a:cs typeface="Calibri" panose="020F0502020204030204" pitchFamily="34" charset="0"/>
                </a:endParaRPr>
              </a:p>
            </p:txBody>
          </p:sp>
          <p:grpSp>
            <p:nvGrpSpPr>
              <p:cNvPr id="40" name="Group 39"/>
              <p:cNvGrpSpPr/>
              <p:nvPr/>
            </p:nvGrpSpPr>
            <p:grpSpPr>
              <a:xfrm>
                <a:off x="5329928" y="3505790"/>
                <a:ext cx="510124" cy="510124"/>
                <a:chOff x="5284788" y="3505790"/>
                <a:chExt cx="510124" cy="510124"/>
              </a:xfrm>
            </p:grpSpPr>
            <p:sp>
              <p:nvSpPr>
                <p:cNvPr id="41" name="Rounded Rectangle 40"/>
                <p:cNvSpPr/>
                <p:nvPr/>
              </p:nvSpPr>
              <p:spPr>
                <a:xfrm>
                  <a:off x="5284788" y="3505790"/>
                  <a:ext cx="510124" cy="510124"/>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alibri" panose="020F0502020204030204" pitchFamily="34" charset="0"/>
                    <a:cs typeface="Calibri" panose="020F0502020204030204" pitchFamily="34" charset="0"/>
                  </a:endParaRP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9057" y="3587807"/>
                  <a:ext cx="321586" cy="321585"/>
                </a:xfrm>
                <a:prstGeom prst="rect">
                  <a:avLst/>
                </a:prstGeom>
              </p:spPr>
            </p:pic>
          </p:grpSp>
        </p:grpSp>
        <p:grpSp>
          <p:nvGrpSpPr>
            <p:cNvPr id="43" name="Group 42"/>
            <p:cNvGrpSpPr/>
            <p:nvPr/>
          </p:nvGrpSpPr>
          <p:grpSpPr>
            <a:xfrm>
              <a:off x="6188176" y="2297766"/>
              <a:ext cx="1103429" cy="939592"/>
              <a:chOff x="6298903" y="3505790"/>
              <a:chExt cx="1103429" cy="939592"/>
            </a:xfrm>
          </p:grpSpPr>
          <p:sp>
            <p:nvSpPr>
              <p:cNvPr id="44" name="TextBox 43"/>
              <p:cNvSpPr txBox="1"/>
              <p:nvPr/>
            </p:nvSpPr>
            <p:spPr>
              <a:xfrm>
                <a:off x="6298903" y="4075152"/>
                <a:ext cx="1103429" cy="370230"/>
              </a:xfrm>
              <a:prstGeom prst="rect">
                <a:avLst/>
              </a:prstGeom>
              <a:noFill/>
            </p:spPr>
            <p:txBody>
              <a:bodyPr wrap="square" rtlCol="0">
                <a:spAutoFit/>
              </a:bodyPr>
              <a:lstStyle/>
              <a:p>
                <a:pPr algn="ctr"/>
                <a:r>
                  <a:rPr lang="vi-VN" sz="1050" dirty="0">
                    <a:latin typeface="Calibri" panose="020F0502020204030204" pitchFamily="34" charset="0"/>
                    <a:cs typeface="Calibri" panose="020F0502020204030204" pitchFamily="34" charset="0"/>
                  </a:rPr>
                  <a:t>Khám, điều trị các tật khúc xạ</a:t>
                </a:r>
                <a:endParaRPr lang="en-GB" sz="1050" dirty="0">
                  <a:latin typeface="Calibri" panose="020F0502020204030204" pitchFamily="34" charset="0"/>
                  <a:cs typeface="Calibri" panose="020F0502020204030204" pitchFamily="34" charset="0"/>
                </a:endParaRPr>
              </a:p>
            </p:txBody>
          </p:sp>
          <p:grpSp>
            <p:nvGrpSpPr>
              <p:cNvPr id="45" name="Group 44"/>
              <p:cNvGrpSpPr/>
              <p:nvPr/>
            </p:nvGrpSpPr>
            <p:grpSpPr>
              <a:xfrm>
                <a:off x="6595556" y="3505790"/>
                <a:ext cx="510124" cy="499080"/>
                <a:chOff x="6595556" y="3505790"/>
                <a:chExt cx="510124" cy="499080"/>
              </a:xfrm>
            </p:grpSpPr>
            <p:sp>
              <p:nvSpPr>
                <p:cNvPr id="46" name="Rounded Rectangle 45"/>
                <p:cNvSpPr/>
                <p:nvPr/>
              </p:nvSpPr>
              <p:spPr>
                <a:xfrm>
                  <a:off x="6595556" y="3505790"/>
                  <a:ext cx="510124" cy="499080"/>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alibri" panose="020F0502020204030204" pitchFamily="34" charset="0"/>
                    <a:cs typeface="Calibri" panose="020F0502020204030204" pitchFamily="34" charset="0"/>
                  </a:endParaRPr>
                </a:p>
              </p:txBody>
            </p:sp>
            <p:pic>
              <p:nvPicPr>
                <p:cNvPr id="47" name="Picture 5" descr="C:\0-hungn\05.Document\Template\05.Icons\eyeglass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3207" y="3563442"/>
                  <a:ext cx="394819" cy="39481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 name="Group 47"/>
            <p:cNvGrpSpPr/>
            <p:nvPr/>
          </p:nvGrpSpPr>
          <p:grpSpPr>
            <a:xfrm>
              <a:off x="3462291" y="3716770"/>
              <a:ext cx="1219199" cy="1078541"/>
              <a:chOff x="3773018" y="3505789"/>
              <a:chExt cx="1219199" cy="1078541"/>
            </a:xfrm>
          </p:grpSpPr>
          <p:sp>
            <p:nvSpPr>
              <p:cNvPr id="49" name="TextBox 48"/>
              <p:cNvSpPr txBox="1"/>
              <p:nvPr/>
            </p:nvSpPr>
            <p:spPr>
              <a:xfrm>
                <a:off x="3773018" y="4075152"/>
                <a:ext cx="1219199" cy="509178"/>
              </a:xfrm>
              <a:prstGeom prst="rect">
                <a:avLst/>
              </a:prstGeom>
              <a:noFill/>
            </p:spPr>
            <p:txBody>
              <a:bodyPr wrap="square" rtlCol="0">
                <a:spAutoFit/>
              </a:bodyPr>
              <a:lstStyle/>
              <a:p>
                <a:pPr algn="ctr"/>
                <a:r>
                  <a:rPr lang="vi-VN" sz="1050" dirty="0">
                    <a:latin typeface="Calibri" panose="020F0502020204030204" pitchFamily="34" charset="0"/>
                    <a:cs typeface="Calibri" panose="020F0502020204030204" pitchFamily="34" charset="0"/>
                  </a:rPr>
                  <a:t>Xét nghiệm không liên quan </a:t>
                </a:r>
                <a:r>
                  <a:rPr lang="vi-VN" sz="1050" dirty="0" err="1">
                    <a:latin typeface="Calibri" panose="020F0502020204030204" pitchFamily="34" charset="0"/>
                    <a:cs typeface="Calibri" panose="020F0502020204030204" pitchFamily="34" charset="0"/>
                  </a:rPr>
                  <a:t>đến</a:t>
                </a:r>
                <a:r>
                  <a:rPr lang="vi-VN" sz="1050" dirty="0">
                    <a:latin typeface="Calibri" panose="020F0502020204030204" pitchFamily="34" charset="0"/>
                    <a:cs typeface="Calibri" panose="020F0502020204030204" pitchFamily="34" charset="0"/>
                  </a:rPr>
                  <a:t> </a:t>
                </a:r>
                <a:r>
                  <a:rPr lang="vi-VN" sz="1050" dirty="0" err="1">
                    <a:latin typeface="Calibri" panose="020F0502020204030204" pitchFamily="34" charset="0"/>
                    <a:cs typeface="Calibri" panose="020F0502020204030204" pitchFamily="34" charset="0"/>
                  </a:rPr>
                  <a:t>bệnh</a:t>
                </a:r>
                <a:endParaRPr lang="en-GB" sz="1050" dirty="0">
                  <a:latin typeface="Calibri" panose="020F0502020204030204" pitchFamily="34" charset="0"/>
                  <a:cs typeface="Calibri" panose="020F0502020204030204" pitchFamily="34" charset="0"/>
                </a:endParaRPr>
              </a:p>
            </p:txBody>
          </p:sp>
          <p:grpSp>
            <p:nvGrpSpPr>
              <p:cNvPr id="50" name="Group 49"/>
              <p:cNvGrpSpPr/>
              <p:nvPr/>
            </p:nvGrpSpPr>
            <p:grpSpPr>
              <a:xfrm>
                <a:off x="4130151" y="3505789"/>
                <a:ext cx="510123" cy="510123"/>
                <a:chOff x="4082415" y="3505789"/>
                <a:chExt cx="485623" cy="485623"/>
              </a:xfrm>
            </p:grpSpPr>
            <p:sp>
              <p:nvSpPr>
                <p:cNvPr id="51" name="Rounded Rectangle 50"/>
                <p:cNvSpPr/>
                <p:nvPr/>
              </p:nvSpPr>
              <p:spPr>
                <a:xfrm>
                  <a:off x="4082415" y="3505789"/>
                  <a:ext cx="485623" cy="485623"/>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alibri" panose="020F0502020204030204" pitchFamily="34" charset="0"/>
                    <a:cs typeface="Calibri" panose="020F0502020204030204" pitchFamily="34" charset="0"/>
                  </a:endParaRPr>
                </a:p>
              </p:txBody>
            </p:sp>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54652" y="3578026"/>
                  <a:ext cx="341148" cy="341148"/>
                </a:xfrm>
                <a:prstGeom prst="rect">
                  <a:avLst/>
                </a:prstGeom>
              </p:spPr>
            </p:pic>
          </p:grpSp>
        </p:grpSp>
        <p:grpSp>
          <p:nvGrpSpPr>
            <p:cNvPr id="53" name="Group 52"/>
            <p:cNvGrpSpPr/>
            <p:nvPr/>
          </p:nvGrpSpPr>
          <p:grpSpPr>
            <a:xfrm>
              <a:off x="868432" y="2297765"/>
              <a:ext cx="1219199" cy="1078540"/>
              <a:chOff x="4975391" y="3505790"/>
              <a:chExt cx="1219199" cy="1078540"/>
            </a:xfrm>
          </p:grpSpPr>
          <p:sp>
            <p:nvSpPr>
              <p:cNvPr id="54" name="TextBox 53"/>
              <p:cNvSpPr txBox="1"/>
              <p:nvPr/>
            </p:nvSpPr>
            <p:spPr>
              <a:xfrm>
                <a:off x="4975391" y="4075152"/>
                <a:ext cx="1219199" cy="509178"/>
              </a:xfrm>
              <a:prstGeom prst="rect">
                <a:avLst/>
              </a:prstGeom>
              <a:noFill/>
            </p:spPr>
            <p:txBody>
              <a:bodyPr wrap="square" rtlCol="0">
                <a:spAutoFit/>
              </a:bodyPr>
              <a:lstStyle/>
              <a:p>
                <a:pPr algn="ctr"/>
                <a:r>
                  <a:rPr lang="vi-VN" sz="1050" dirty="0">
                    <a:latin typeface="Calibri" panose="020F0502020204030204" pitchFamily="34" charset="0"/>
                    <a:cs typeface="Calibri" panose="020F0502020204030204" pitchFamily="34" charset="0"/>
                  </a:rPr>
                  <a:t>Chi phí thực phẩm chức năng, hóa mỹ phẩm</a:t>
                </a:r>
                <a:endParaRPr lang="en-GB" sz="1050" dirty="0">
                  <a:latin typeface="Calibri" panose="020F0502020204030204" pitchFamily="34" charset="0"/>
                  <a:cs typeface="Calibri" panose="020F0502020204030204" pitchFamily="34" charset="0"/>
                </a:endParaRPr>
              </a:p>
            </p:txBody>
          </p:sp>
          <p:grpSp>
            <p:nvGrpSpPr>
              <p:cNvPr id="55" name="Group 54"/>
              <p:cNvGrpSpPr/>
              <p:nvPr/>
            </p:nvGrpSpPr>
            <p:grpSpPr>
              <a:xfrm>
                <a:off x="5329928" y="3505790"/>
                <a:ext cx="510124" cy="510124"/>
                <a:chOff x="5284788" y="3505790"/>
                <a:chExt cx="510124" cy="510124"/>
              </a:xfrm>
            </p:grpSpPr>
            <p:sp>
              <p:nvSpPr>
                <p:cNvPr id="56" name="Rounded Rectangle 55"/>
                <p:cNvSpPr/>
                <p:nvPr/>
              </p:nvSpPr>
              <p:spPr>
                <a:xfrm>
                  <a:off x="5284788" y="3505790"/>
                  <a:ext cx="510124" cy="510124"/>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alibri" panose="020F0502020204030204" pitchFamily="34" charset="0"/>
                    <a:cs typeface="Calibri" panose="020F0502020204030204" pitchFamily="34" charset="0"/>
                  </a:endParaRPr>
                </a:p>
              </p:txBody>
            </p:sp>
            <p:pic>
              <p:nvPicPr>
                <p:cNvPr id="57" name="Picture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79057" y="3587807"/>
                  <a:ext cx="321585" cy="321585"/>
                </a:xfrm>
                <a:prstGeom prst="rect">
                  <a:avLst/>
                </a:prstGeom>
              </p:spPr>
            </p:pic>
          </p:grpSp>
        </p:grpSp>
        <p:grpSp>
          <p:nvGrpSpPr>
            <p:cNvPr id="58" name="Group 57"/>
            <p:cNvGrpSpPr/>
            <p:nvPr/>
          </p:nvGrpSpPr>
          <p:grpSpPr>
            <a:xfrm>
              <a:off x="6048136" y="3716771"/>
              <a:ext cx="1390902" cy="939592"/>
              <a:chOff x="7295899" y="3277190"/>
              <a:chExt cx="1390902" cy="939592"/>
            </a:xfrm>
          </p:grpSpPr>
          <p:sp>
            <p:nvSpPr>
              <p:cNvPr id="59" name="TextBox 58"/>
              <p:cNvSpPr txBox="1"/>
              <p:nvPr/>
            </p:nvSpPr>
            <p:spPr>
              <a:xfrm>
                <a:off x="7295899" y="3846552"/>
                <a:ext cx="1390902" cy="370230"/>
              </a:xfrm>
              <a:prstGeom prst="rect">
                <a:avLst/>
              </a:prstGeom>
              <a:noFill/>
            </p:spPr>
            <p:txBody>
              <a:bodyPr wrap="square" rtlCol="0">
                <a:spAutoFit/>
              </a:bodyPr>
              <a:lstStyle/>
              <a:p>
                <a:pPr algn="ctr"/>
                <a:r>
                  <a:rPr lang="en-US" sz="1050" dirty="0">
                    <a:latin typeface="Calibri" panose="020F0502020204030204" pitchFamily="34" charset="0"/>
                    <a:cs typeface="Calibri" panose="020F0502020204030204" pitchFamily="34" charset="0"/>
                  </a:rPr>
                  <a:t>Hóa </a:t>
                </a:r>
                <a:r>
                  <a:rPr lang="en-US" sz="1050" dirty="0" err="1">
                    <a:latin typeface="Calibri" panose="020F0502020204030204" pitchFamily="34" charset="0"/>
                    <a:cs typeface="Calibri" panose="020F0502020204030204" pitchFamily="34" charset="0"/>
                  </a:rPr>
                  <a:t>đơn</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điện</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tử</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không</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có</a:t>
                </a:r>
                <a:r>
                  <a:rPr lang="en-US" sz="1050" dirty="0">
                    <a:latin typeface="Calibri" panose="020F0502020204030204" pitchFamily="34" charset="0"/>
                    <a:cs typeface="Calibri" panose="020F0502020204030204" pitchFamily="34" charset="0"/>
                  </a:rPr>
                  <a:t> </a:t>
                </a:r>
                <a:r>
                  <a:rPr lang="en-US" sz="1050" dirty="0" err="1">
                    <a:latin typeface="Calibri" panose="020F0502020204030204" pitchFamily="34" charset="0"/>
                    <a:cs typeface="Calibri" panose="020F0502020204030204" pitchFamily="34" charset="0"/>
                  </a:rPr>
                  <a:t>mã</a:t>
                </a:r>
                <a:r>
                  <a:rPr lang="en-US" sz="1050" dirty="0">
                    <a:latin typeface="Calibri" panose="020F0502020204030204" pitchFamily="34" charset="0"/>
                    <a:cs typeface="Calibri" panose="020F0502020204030204" pitchFamily="34" charset="0"/>
                  </a:rPr>
                  <a:t> tra </a:t>
                </a:r>
                <a:r>
                  <a:rPr lang="en-US" sz="1050" dirty="0" err="1">
                    <a:latin typeface="Calibri" panose="020F0502020204030204" pitchFamily="34" charset="0"/>
                    <a:cs typeface="Calibri" panose="020F0502020204030204" pitchFamily="34" charset="0"/>
                  </a:rPr>
                  <a:t>cứu</a:t>
                </a:r>
                <a:endParaRPr lang="en-GB" sz="1050" dirty="0">
                  <a:latin typeface="Calibri" panose="020F0502020204030204" pitchFamily="34" charset="0"/>
                  <a:cs typeface="Calibri" panose="020F0502020204030204" pitchFamily="34" charset="0"/>
                </a:endParaRPr>
              </a:p>
            </p:txBody>
          </p:sp>
          <p:sp>
            <p:nvSpPr>
              <p:cNvPr id="60" name="Rounded Rectangle 59"/>
              <p:cNvSpPr/>
              <p:nvPr/>
            </p:nvSpPr>
            <p:spPr>
              <a:xfrm>
                <a:off x="7751671" y="3277190"/>
                <a:ext cx="510124" cy="499080"/>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alibri" panose="020F0502020204030204" pitchFamily="34" charset="0"/>
                  <a:cs typeface="Calibri" panose="020F0502020204030204" pitchFamily="34" charset="0"/>
                </a:endParaRPr>
              </a:p>
            </p:txBody>
          </p:sp>
          <p:sp>
            <p:nvSpPr>
              <p:cNvPr id="61" name="TextBox 60"/>
              <p:cNvSpPr txBox="1"/>
              <p:nvPr/>
            </p:nvSpPr>
            <p:spPr>
              <a:xfrm>
                <a:off x="7681162" y="3395925"/>
                <a:ext cx="651140" cy="231282"/>
              </a:xfrm>
              <a:prstGeom prst="rect">
                <a:avLst/>
              </a:prstGeom>
              <a:noFill/>
            </p:spPr>
            <p:txBody>
              <a:bodyPr wrap="none" rtlCol="0">
                <a:spAutoFit/>
              </a:bodyPr>
              <a:lstStyle/>
              <a:p>
                <a:pPr algn="ctr"/>
                <a:r>
                  <a:rPr lang="vi-VN" sz="1050" b="1" dirty="0">
                    <a:solidFill>
                      <a:schemeClr val="bg1"/>
                    </a:solidFill>
                    <a:latin typeface="Calibri" panose="020F0502020204030204" pitchFamily="34" charset="0"/>
                    <a:cs typeface="Calibri" panose="020F0502020204030204" pitchFamily="34" charset="0"/>
                  </a:rPr>
                  <a:t>INVOICE</a:t>
                </a:r>
                <a:endParaRPr lang="en-GB" sz="1050" b="1" dirty="0">
                  <a:solidFill>
                    <a:schemeClr val="bg1"/>
                  </a:solidFill>
                  <a:latin typeface="Calibri" panose="020F0502020204030204" pitchFamily="34" charset="0"/>
                  <a:cs typeface="Calibri" panose="020F0502020204030204" pitchFamily="34" charset="0"/>
                </a:endParaRPr>
              </a:p>
            </p:txBody>
          </p:sp>
        </p:grpSp>
        <p:grpSp>
          <p:nvGrpSpPr>
            <p:cNvPr id="62" name="Group 61"/>
            <p:cNvGrpSpPr/>
            <p:nvPr/>
          </p:nvGrpSpPr>
          <p:grpSpPr>
            <a:xfrm>
              <a:off x="2146282" y="3716771"/>
              <a:ext cx="1219199" cy="939592"/>
              <a:chOff x="2771745" y="3277190"/>
              <a:chExt cx="1219199" cy="939592"/>
            </a:xfrm>
          </p:grpSpPr>
          <p:sp>
            <p:nvSpPr>
              <p:cNvPr id="63" name="TextBox 62"/>
              <p:cNvSpPr txBox="1"/>
              <p:nvPr/>
            </p:nvSpPr>
            <p:spPr>
              <a:xfrm>
                <a:off x="2771745" y="3846552"/>
                <a:ext cx="1219199" cy="370230"/>
              </a:xfrm>
              <a:prstGeom prst="rect">
                <a:avLst/>
              </a:prstGeom>
              <a:noFill/>
            </p:spPr>
            <p:txBody>
              <a:bodyPr wrap="square" rtlCol="0">
                <a:spAutoFit/>
              </a:bodyPr>
              <a:lstStyle/>
              <a:p>
                <a:pPr algn="ctr"/>
                <a:r>
                  <a:rPr lang="vi-VN" sz="1050" dirty="0">
                    <a:latin typeface="Calibri" panose="020F0502020204030204" pitchFamily="34" charset="0"/>
                    <a:cs typeface="Calibri" panose="020F0502020204030204" pitchFamily="34" charset="0"/>
                  </a:rPr>
                  <a:t>Hết hạn mức bảo hiểm năm</a:t>
                </a:r>
                <a:endParaRPr lang="en-GB" sz="1050" dirty="0">
                  <a:latin typeface="Calibri" panose="020F0502020204030204" pitchFamily="34" charset="0"/>
                  <a:cs typeface="Calibri" panose="020F0502020204030204" pitchFamily="34" charset="0"/>
                </a:endParaRPr>
              </a:p>
            </p:txBody>
          </p:sp>
          <p:sp>
            <p:nvSpPr>
              <p:cNvPr id="64" name="Rounded Rectangle 63"/>
              <p:cNvSpPr/>
              <p:nvPr/>
            </p:nvSpPr>
            <p:spPr>
              <a:xfrm>
                <a:off x="3119104" y="3277190"/>
                <a:ext cx="499079" cy="510123"/>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alibri" panose="020F0502020204030204" pitchFamily="34" charset="0"/>
                  <a:cs typeface="Calibri" panose="020F0502020204030204" pitchFamily="34" charset="0"/>
                </a:endParaRPr>
              </a:p>
            </p:txBody>
          </p:sp>
          <p:sp>
            <p:nvSpPr>
              <p:cNvPr id="65" name="TextBox 64"/>
              <p:cNvSpPr txBox="1"/>
              <p:nvPr/>
            </p:nvSpPr>
            <p:spPr>
              <a:xfrm>
                <a:off x="3126871" y="3408878"/>
                <a:ext cx="497252" cy="231282"/>
              </a:xfrm>
              <a:prstGeom prst="rect">
                <a:avLst/>
              </a:prstGeom>
              <a:noFill/>
            </p:spPr>
            <p:txBody>
              <a:bodyPr wrap="none" rtlCol="0">
                <a:spAutoFit/>
              </a:bodyPr>
              <a:lstStyle/>
              <a:p>
                <a:pPr algn="ctr"/>
                <a:r>
                  <a:rPr lang="vi-VN" sz="1050" b="1" dirty="0">
                    <a:solidFill>
                      <a:schemeClr val="bg1"/>
                    </a:solidFill>
                    <a:latin typeface="Calibri" panose="020F0502020204030204" pitchFamily="34" charset="0"/>
                    <a:cs typeface="Calibri" panose="020F0502020204030204" pitchFamily="34" charset="0"/>
                  </a:rPr>
                  <a:t>OVER</a:t>
                </a:r>
                <a:endParaRPr lang="en-GB" sz="1050" b="1" dirty="0">
                  <a:solidFill>
                    <a:schemeClr val="bg1"/>
                  </a:solidFill>
                  <a:latin typeface="Calibri" panose="020F0502020204030204" pitchFamily="34" charset="0"/>
                  <a:cs typeface="Calibri" panose="020F0502020204030204" pitchFamily="34" charset="0"/>
                </a:endParaRPr>
              </a:p>
            </p:txBody>
          </p:sp>
        </p:grpSp>
        <p:grpSp>
          <p:nvGrpSpPr>
            <p:cNvPr id="66" name="Group 65"/>
            <p:cNvGrpSpPr/>
            <p:nvPr/>
          </p:nvGrpSpPr>
          <p:grpSpPr>
            <a:xfrm>
              <a:off x="830273" y="3716770"/>
              <a:ext cx="1219199" cy="1078541"/>
              <a:chOff x="1227136" y="3277189"/>
              <a:chExt cx="1219199" cy="1078541"/>
            </a:xfrm>
          </p:grpSpPr>
          <p:sp>
            <p:nvSpPr>
              <p:cNvPr id="67" name="TextBox 66"/>
              <p:cNvSpPr txBox="1"/>
              <p:nvPr/>
            </p:nvSpPr>
            <p:spPr>
              <a:xfrm>
                <a:off x="1227136" y="3846552"/>
                <a:ext cx="1219199" cy="509178"/>
              </a:xfrm>
              <a:prstGeom prst="rect">
                <a:avLst/>
              </a:prstGeom>
              <a:noFill/>
            </p:spPr>
            <p:txBody>
              <a:bodyPr wrap="square" rtlCol="0">
                <a:spAutoFit/>
              </a:bodyPr>
              <a:lstStyle/>
              <a:p>
                <a:pPr algn="ctr"/>
                <a:r>
                  <a:rPr lang="vi-VN" sz="1050" dirty="0">
                    <a:latin typeface="Calibri" panose="020F0502020204030204" pitchFamily="34" charset="0"/>
                    <a:cs typeface="Calibri" panose="020F0502020204030204" pitchFamily="34" charset="0"/>
                  </a:rPr>
                  <a:t>Vượt hạn mức 1 lần khám/ điều trị răng</a:t>
                </a:r>
                <a:endParaRPr lang="en-GB" sz="1050" dirty="0">
                  <a:latin typeface="Calibri" panose="020F0502020204030204" pitchFamily="34" charset="0"/>
                  <a:cs typeface="Calibri" panose="020F0502020204030204" pitchFamily="34" charset="0"/>
                </a:endParaRPr>
              </a:p>
            </p:txBody>
          </p:sp>
          <p:sp>
            <p:nvSpPr>
              <p:cNvPr id="68" name="Rounded Rectangle 67"/>
              <p:cNvSpPr/>
              <p:nvPr/>
            </p:nvSpPr>
            <p:spPr>
              <a:xfrm>
                <a:off x="1581673" y="3277189"/>
                <a:ext cx="510123" cy="510123"/>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alibri" panose="020F0502020204030204" pitchFamily="34" charset="0"/>
                  <a:cs typeface="Calibri" panose="020F0502020204030204" pitchFamily="34" charset="0"/>
                </a:endParaRPr>
              </a:p>
            </p:txBody>
          </p:sp>
          <p:pic>
            <p:nvPicPr>
              <p:cNvPr id="69" name="Picture 2" descr="C:\0-hungn\05.Document\Template\05.Icons\fen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50524" y="3340519"/>
                <a:ext cx="372422" cy="3724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7476720" y="3716770"/>
              <a:ext cx="1517865" cy="1078541"/>
              <a:chOff x="7586448" y="5280394"/>
              <a:chExt cx="1517865" cy="1078541"/>
            </a:xfrm>
          </p:grpSpPr>
          <p:grpSp>
            <p:nvGrpSpPr>
              <p:cNvPr id="73" name="Group 72"/>
              <p:cNvGrpSpPr/>
              <p:nvPr/>
            </p:nvGrpSpPr>
            <p:grpSpPr>
              <a:xfrm>
                <a:off x="8062441" y="5280394"/>
                <a:ext cx="528051" cy="525263"/>
                <a:chOff x="1581673" y="3505789"/>
                <a:chExt cx="510123" cy="510123"/>
              </a:xfrm>
            </p:grpSpPr>
            <p:sp>
              <p:nvSpPr>
                <p:cNvPr id="74" name="Rounded Rectangle 73"/>
                <p:cNvSpPr/>
                <p:nvPr/>
              </p:nvSpPr>
              <p:spPr>
                <a:xfrm>
                  <a:off x="1581673" y="3505789"/>
                  <a:ext cx="510123" cy="510123"/>
                </a:xfrm>
                <a:prstGeom prst="roundRect">
                  <a:avLst/>
                </a:prstGeom>
                <a:solidFill>
                  <a:srgbClr val="117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5" name="Picture 74"/>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42696" y="3556126"/>
                  <a:ext cx="388075" cy="409448"/>
                </a:xfrm>
                <a:prstGeom prst="rect">
                  <a:avLst/>
                </a:prstGeom>
              </p:spPr>
            </p:pic>
          </p:grpSp>
          <p:sp>
            <p:nvSpPr>
              <p:cNvPr id="76" name="TextBox 75"/>
              <p:cNvSpPr txBox="1"/>
              <p:nvPr/>
            </p:nvSpPr>
            <p:spPr>
              <a:xfrm>
                <a:off x="7586448" y="5849757"/>
                <a:ext cx="1517865" cy="509178"/>
              </a:xfrm>
              <a:prstGeom prst="rect">
                <a:avLst/>
              </a:prstGeom>
              <a:noFill/>
            </p:spPr>
            <p:txBody>
              <a:bodyPr wrap="square" rtlCol="0">
                <a:spAutoFit/>
              </a:bodyPr>
              <a:lstStyle/>
              <a:p>
                <a:pPr algn="ctr"/>
                <a:r>
                  <a:rPr lang="en-GB" sz="1050" dirty="0" err="1">
                    <a:latin typeface="Calibri" panose="020F0502020204030204" pitchFamily="34" charset="0"/>
                    <a:cs typeface="Calibri" panose="020F0502020204030204" pitchFamily="34" charset="0"/>
                  </a:rPr>
                  <a:t>Mua</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thuốc</a:t>
                </a:r>
                <a:r>
                  <a:rPr lang="en-GB" sz="1050" dirty="0">
                    <a:latin typeface="Calibri" panose="020F0502020204030204" pitchFamily="34" charset="0"/>
                    <a:cs typeface="Calibri" panose="020F0502020204030204" pitchFamily="34" charset="0"/>
                  </a:rPr>
                  <a:t> </a:t>
                </a:r>
                <a:r>
                  <a:rPr lang="en-GB" sz="1050" dirty="0" err="1">
                    <a:latin typeface="Calibri" panose="020F0502020204030204" pitchFamily="34" charset="0"/>
                    <a:cs typeface="Calibri" panose="020F0502020204030204" pitchFamily="34" charset="0"/>
                  </a:rPr>
                  <a:t>hơn</a:t>
                </a:r>
                <a:r>
                  <a:rPr lang="en-GB" sz="1050" dirty="0">
                    <a:latin typeface="Calibri" panose="020F0502020204030204" pitchFamily="34" charset="0"/>
                    <a:cs typeface="Calibri" panose="020F0502020204030204" pitchFamily="34" charset="0"/>
                  </a:rPr>
                  <a:t> 30 </a:t>
                </a:r>
                <a:r>
                  <a:rPr lang="en-GB" sz="1050" dirty="0" err="1">
                    <a:latin typeface="Calibri" panose="020F0502020204030204" pitchFamily="34" charset="0"/>
                    <a:cs typeface="Calibri" panose="020F0502020204030204" pitchFamily="34" charset="0"/>
                  </a:rPr>
                  <a:t>ngày</a:t>
                </a:r>
                <a:r>
                  <a:rPr lang="en-GB" sz="1050" dirty="0">
                    <a:latin typeface="Calibri" panose="020F0502020204030204" pitchFamily="34" charset="0"/>
                    <a:cs typeface="Calibri" panose="020F0502020204030204" pitchFamily="34" charset="0"/>
                  </a:rPr>
                  <a:t> </a:t>
                </a:r>
              </a:p>
              <a:p>
                <a:pPr algn="ctr"/>
                <a:r>
                  <a:rPr lang="en-GB" sz="1050" i="1" dirty="0">
                    <a:latin typeface="Calibri" panose="020F0502020204030204" pitchFamily="34" charset="0"/>
                    <a:cs typeface="Calibri" panose="020F0502020204030204" pitchFamily="34" charset="0"/>
                  </a:rPr>
                  <a:t>(Chi </a:t>
                </a:r>
                <a:r>
                  <a:rPr lang="en-GB" sz="1050" i="1" dirty="0" err="1">
                    <a:latin typeface="Calibri" panose="020F0502020204030204" pitchFamily="34" charset="0"/>
                    <a:cs typeface="Calibri" panose="020F0502020204030204" pitchFamily="34" charset="0"/>
                  </a:rPr>
                  <a:t>trả</a:t>
                </a:r>
                <a:r>
                  <a:rPr lang="en-GB" sz="1050" i="1" dirty="0">
                    <a:latin typeface="Calibri" panose="020F0502020204030204" pitchFamily="34" charset="0"/>
                    <a:cs typeface="Calibri" panose="020F0502020204030204" pitchFamily="34" charset="0"/>
                  </a:rPr>
                  <a:t> </a:t>
                </a:r>
                <a:r>
                  <a:rPr lang="en-GB" sz="1050" i="1" dirty="0" err="1">
                    <a:latin typeface="Calibri" panose="020F0502020204030204" pitchFamily="34" charset="0"/>
                    <a:cs typeface="Calibri" panose="020F0502020204030204" pitchFamily="34" charset="0"/>
                  </a:rPr>
                  <a:t>Thuốc</a:t>
                </a:r>
                <a:r>
                  <a:rPr lang="en-GB" sz="1050" i="1" dirty="0">
                    <a:latin typeface="Calibri" panose="020F0502020204030204" pitchFamily="34" charset="0"/>
                    <a:cs typeface="Calibri" panose="020F0502020204030204" pitchFamily="34" charset="0"/>
                  </a:rPr>
                  <a:t> </a:t>
                </a:r>
                <a:r>
                  <a:rPr lang="en-GB" sz="1050" i="1" dirty="0" err="1">
                    <a:latin typeface="Calibri" panose="020F0502020204030204" pitchFamily="34" charset="0"/>
                    <a:cs typeface="Calibri" panose="020F0502020204030204" pitchFamily="34" charset="0"/>
                  </a:rPr>
                  <a:t>kê</a:t>
                </a:r>
                <a:r>
                  <a:rPr lang="en-GB" sz="1050" i="1" dirty="0">
                    <a:latin typeface="Calibri" panose="020F0502020204030204" pitchFamily="34" charset="0"/>
                    <a:cs typeface="Calibri" panose="020F0502020204030204" pitchFamily="34" charset="0"/>
                  </a:rPr>
                  <a:t> </a:t>
                </a:r>
                <a:r>
                  <a:rPr lang="en-GB" sz="1050" i="1" dirty="0" err="1">
                    <a:latin typeface="Calibri" panose="020F0502020204030204" pitchFamily="34" charset="0"/>
                    <a:cs typeface="Calibri" panose="020F0502020204030204" pitchFamily="34" charset="0"/>
                  </a:rPr>
                  <a:t>toa</a:t>
                </a:r>
                <a:r>
                  <a:rPr lang="en-GB" sz="1050" i="1" dirty="0">
                    <a:latin typeface="Calibri" panose="020F0502020204030204" pitchFamily="34" charset="0"/>
                    <a:cs typeface="Calibri" panose="020F0502020204030204" pitchFamily="34" charset="0"/>
                  </a:rPr>
                  <a:t> </a:t>
                </a:r>
                <a:r>
                  <a:rPr lang="en-GB" sz="1050" i="1" dirty="0" err="1">
                    <a:latin typeface="Calibri" panose="020F0502020204030204" pitchFamily="34" charset="0"/>
                    <a:cs typeface="Calibri" panose="020F0502020204030204" pitchFamily="34" charset="0"/>
                  </a:rPr>
                  <a:t>tối</a:t>
                </a:r>
                <a:r>
                  <a:rPr lang="en-GB" sz="1050" i="1" dirty="0">
                    <a:latin typeface="Calibri" panose="020F0502020204030204" pitchFamily="34" charset="0"/>
                    <a:cs typeface="Calibri" panose="020F0502020204030204" pitchFamily="34" charset="0"/>
                  </a:rPr>
                  <a:t> </a:t>
                </a:r>
                <a:r>
                  <a:rPr lang="en-GB" sz="1050" i="1" dirty="0" err="1">
                    <a:latin typeface="Calibri" panose="020F0502020204030204" pitchFamily="34" charset="0"/>
                    <a:cs typeface="Calibri" panose="020F0502020204030204" pitchFamily="34" charset="0"/>
                  </a:rPr>
                  <a:t>đa</a:t>
                </a:r>
                <a:r>
                  <a:rPr lang="en-GB" sz="1050" i="1" dirty="0">
                    <a:latin typeface="Calibri" panose="020F0502020204030204" pitchFamily="34" charset="0"/>
                    <a:cs typeface="Calibri" panose="020F0502020204030204" pitchFamily="34" charset="0"/>
                  </a:rPr>
                  <a:t> 30 </a:t>
                </a:r>
                <a:r>
                  <a:rPr lang="en-GB" sz="1050" i="1" dirty="0" err="1">
                    <a:latin typeface="Calibri" panose="020F0502020204030204" pitchFamily="34" charset="0"/>
                    <a:cs typeface="Calibri" panose="020F0502020204030204" pitchFamily="34" charset="0"/>
                  </a:rPr>
                  <a:t>ngày</a:t>
                </a:r>
                <a:r>
                  <a:rPr lang="en-GB" sz="1050" i="1" dirty="0">
                    <a:latin typeface="Calibri" panose="020F0502020204030204" pitchFamily="34" charset="0"/>
                    <a:cs typeface="Calibri" panose="020F0502020204030204" pitchFamily="34" charset="0"/>
                  </a:rPr>
                  <a:t> </a:t>
                </a:r>
                <a:r>
                  <a:rPr lang="en-GB" sz="1050" i="1" dirty="0" err="1">
                    <a:latin typeface="Calibri" panose="020F0502020204030204" pitchFamily="34" charset="0"/>
                    <a:cs typeface="Calibri" panose="020F0502020204030204" pitchFamily="34" charset="0"/>
                  </a:rPr>
                  <a:t>theo</a:t>
                </a:r>
                <a:r>
                  <a:rPr lang="en-GB" sz="1050" i="1" dirty="0">
                    <a:latin typeface="Calibri" panose="020F0502020204030204" pitchFamily="34" charset="0"/>
                    <a:cs typeface="Calibri" panose="020F0502020204030204" pitchFamily="34" charset="0"/>
                  </a:rPr>
                  <a:t> </a:t>
                </a:r>
                <a:r>
                  <a:rPr lang="en-GB" sz="1050" i="1" dirty="0" err="1">
                    <a:latin typeface="Calibri" panose="020F0502020204030204" pitchFamily="34" charset="0"/>
                    <a:cs typeface="Calibri" panose="020F0502020204030204" pitchFamily="34" charset="0"/>
                  </a:rPr>
                  <a:t>Bộ</a:t>
                </a:r>
                <a:r>
                  <a:rPr lang="en-GB" sz="1050" i="1" dirty="0">
                    <a:latin typeface="Calibri" panose="020F0502020204030204" pitchFamily="34" charset="0"/>
                    <a:cs typeface="Calibri" panose="020F0502020204030204" pitchFamily="34" charset="0"/>
                  </a:rPr>
                  <a:t> Y </a:t>
                </a:r>
                <a:r>
                  <a:rPr lang="en-GB" sz="1050" i="1" dirty="0" err="1">
                    <a:latin typeface="Calibri" panose="020F0502020204030204" pitchFamily="34" charset="0"/>
                    <a:cs typeface="Calibri" panose="020F0502020204030204" pitchFamily="34" charset="0"/>
                  </a:rPr>
                  <a:t>tế</a:t>
                </a:r>
                <a:r>
                  <a:rPr lang="en-GB" sz="1050" i="1" dirty="0">
                    <a:latin typeface="Calibri" panose="020F0502020204030204" pitchFamily="34" charset="0"/>
                    <a:cs typeface="Calibri" panose="020F0502020204030204" pitchFamily="34" charset="0"/>
                  </a:rPr>
                  <a:t>)</a:t>
                </a:r>
              </a:p>
            </p:txBody>
          </p:sp>
        </p:grpSp>
      </p:grpSp>
    </p:spTree>
    <p:extLst>
      <p:ext uri="{BB962C8B-B14F-4D97-AF65-F5344CB8AC3E}">
        <p14:creationId xmlns:p14="http://schemas.microsoft.com/office/powerpoint/2010/main" val="23056911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fill="hold"/>
                                        <p:tgtEl>
                                          <p:spTgt spid="71"/>
                                        </p:tgtEl>
                                        <p:attrNameLst>
                                          <p:attrName>ppt_x</p:attrName>
                                        </p:attrNameLst>
                                      </p:cBhvr>
                                      <p:tavLst>
                                        <p:tav tm="0">
                                          <p:val>
                                            <p:strVal val="1+#ppt_w/2"/>
                                          </p:val>
                                        </p:tav>
                                        <p:tav tm="100000">
                                          <p:val>
                                            <p:strVal val="#ppt_x"/>
                                          </p:val>
                                        </p:tav>
                                      </p:tavLst>
                                    </p:anim>
                                    <p:anim calcmode="lin" valueType="num">
                                      <p:cBhvr additive="base">
                                        <p:cTn id="8" dur="10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p:cNvSpPr>
            <a:spLocks noGrp="1"/>
          </p:cNvSpPr>
          <p:nvPr>
            <p:ph type="sldNum" sz="quarter" idx="10"/>
          </p:nvPr>
        </p:nvSpPr>
        <p:spPr>
          <a:xfrm>
            <a:off x="8691563" y="6483350"/>
            <a:ext cx="472926" cy="168275"/>
          </a:xfrm>
          <a:noFill/>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742950" indent="-285750" algn="l" eaLnBrk="0" hangingPunct="0">
              <a:spcBef>
                <a:spcPct val="20000"/>
              </a:spcBef>
              <a:buChar char="–"/>
              <a:defRPr sz="2000">
                <a:solidFill>
                  <a:schemeClr val="tx1"/>
                </a:solidFill>
                <a:latin typeface="Arial" pitchFamily="34" charset="0"/>
                <a:ea typeface="MS PGothic" pitchFamily="34" charset="-128"/>
              </a:defRPr>
            </a:lvl2pPr>
            <a:lvl3pPr marL="1143000" indent="-2286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1600200" indent="-2286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2057400" indent="-2286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algn="r" eaLnBrk="1" hangingPunct="1">
              <a:spcBef>
                <a:spcPct val="0"/>
              </a:spcBef>
              <a:buFontTx/>
              <a:buNone/>
            </a:pPr>
            <a:fld id="{CF7415C5-2717-44D3-93CC-11BA3BC58B67}" type="slidenum">
              <a:rPr lang="en-GB" altLang="en-US" sz="1100" smtClean="0">
                <a:solidFill>
                  <a:srgbClr val="002C77"/>
                </a:solidFill>
              </a:rPr>
              <a:pPr algn="r" eaLnBrk="1" hangingPunct="1">
                <a:spcBef>
                  <a:spcPct val="0"/>
                </a:spcBef>
                <a:buFontTx/>
                <a:buNone/>
              </a:pPr>
              <a:t>4</a:t>
            </a:fld>
            <a:endParaRPr lang="en-GB" altLang="en-US" sz="1100">
              <a:solidFill>
                <a:srgbClr val="002C77"/>
              </a:solidFill>
            </a:endParaRPr>
          </a:p>
        </p:txBody>
      </p:sp>
      <p:sp>
        <p:nvSpPr>
          <p:cNvPr id="30723" name="Date Placeholder 2"/>
          <p:cNvSpPr>
            <a:spLocks noGrp="1"/>
          </p:cNvSpPr>
          <p:nvPr>
            <p:ph type="dt" sz="quarter" idx="4294967295"/>
          </p:nvPr>
        </p:nvSpPr>
        <p:spPr>
          <a:xfrm>
            <a:off x="4262437" y="6534150"/>
            <a:ext cx="1140389" cy="106363"/>
          </a:xfrm>
          <a:prstGeom prst="rect">
            <a:avLst/>
          </a:prstGeom>
          <a:noFill/>
        </p:spPr>
        <p:txBody>
          <a:bodyPr/>
          <a:lstStyle>
            <a:lvl1pPr algn="l" eaLnBrk="0" hangingPunct="0">
              <a:spcBef>
                <a:spcPct val="60000"/>
              </a:spcBef>
              <a:buChar char="•"/>
              <a:defRPr sz="2000">
                <a:solidFill>
                  <a:schemeClr val="tx1"/>
                </a:solidFill>
                <a:latin typeface="Arial" pitchFamily="34" charset="0"/>
                <a:ea typeface="MS PGothic" pitchFamily="34" charset="-128"/>
              </a:defRPr>
            </a:lvl1pPr>
            <a:lvl2pPr marL="742950" indent="-285750" algn="l" eaLnBrk="0" hangingPunct="0">
              <a:spcBef>
                <a:spcPct val="20000"/>
              </a:spcBef>
              <a:buChar char="–"/>
              <a:defRPr sz="2000">
                <a:solidFill>
                  <a:schemeClr val="tx1"/>
                </a:solidFill>
                <a:latin typeface="Arial" pitchFamily="34" charset="0"/>
                <a:ea typeface="MS PGothic" pitchFamily="34" charset="-128"/>
              </a:defRPr>
            </a:lvl2pPr>
            <a:lvl3pPr marL="1143000" indent="-2286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3pPr>
            <a:lvl4pPr marL="1600200" indent="-2286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4pPr>
            <a:lvl5pPr marL="2057400" indent="-228600" algn="l" eaLnBrk="0" hangingPunct="0">
              <a:spcBef>
                <a:spcPct val="20000"/>
              </a:spcBef>
              <a:buFont typeface="Arial" pitchFamily="34" charset="0"/>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MS PGothic" pitchFamily="34" charset="-128"/>
              </a:defRPr>
            </a:lvl9pPr>
          </a:lstStyle>
          <a:p>
            <a:pPr algn="ctr" eaLnBrk="1" hangingPunct="1">
              <a:spcBef>
                <a:spcPct val="50000"/>
              </a:spcBef>
              <a:buFontTx/>
              <a:buNone/>
            </a:pPr>
            <a:fld id="{750F3779-BAC6-4A75-A000-28F6BA578C57}" type="datetime4">
              <a:rPr lang="en-GB" altLang="en-US" sz="700" smtClean="0">
                <a:solidFill>
                  <a:srgbClr val="7C848A"/>
                </a:solidFill>
                <a:cs typeface="Arial" pitchFamily="34" charset="0"/>
              </a:rPr>
              <a:pPr algn="ctr" eaLnBrk="1" hangingPunct="1">
                <a:spcBef>
                  <a:spcPct val="50000"/>
                </a:spcBef>
                <a:buFontTx/>
                <a:buNone/>
              </a:pPr>
              <a:t>31 May 2025</a:t>
            </a:fld>
            <a:endParaRPr lang="en-GB" altLang="en-US" sz="700">
              <a:solidFill>
                <a:srgbClr val="7C848A"/>
              </a:solidFill>
              <a:cs typeface="Arial" pitchFamily="34" charset="0"/>
            </a:endParaRPr>
          </a:p>
        </p:txBody>
      </p:sp>
      <p:sp>
        <p:nvSpPr>
          <p:cNvPr id="24582" name="Rectangle 3"/>
          <p:cNvSpPr>
            <a:spLocks noChangeArrowheads="1"/>
          </p:cNvSpPr>
          <p:nvPr/>
        </p:nvSpPr>
        <p:spPr bwMode="auto">
          <a:xfrm>
            <a:off x="440198" y="390525"/>
            <a:ext cx="88058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lnSpc>
                <a:spcPct val="83000"/>
              </a:lnSpc>
              <a:defRPr/>
            </a:pPr>
            <a:r>
              <a:rPr lang="en-US" sz="2400" b="1" dirty="0">
                <a:solidFill>
                  <a:srgbClr val="002C77"/>
                </a:solidFill>
                <a:latin typeface="Arial"/>
              </a:rPr>
              <a:t>CÁC ĐIỂM LOẠI TRỪ CƠ BẢN</a:t>
            </a:r>
            <a:endParaRPr lang="en-US" sz="2400" b="1" dirty="0">
              <a:solidFill>
                <a:srgbClr val="002C77"/>
              </a:solidFill>
              <a:latin typeface="VNI-Times" pitchFamily="2" charset="0"/>
            </a:endParaRPr>
          </a:p>
        </p:txBody>
      </p:sp>
      <p:grpSp>
        <p:nvGrpSpPr>
          <p:cNvPr id="9" name="Group 8"/>
          <p:cNvGrpSpPr/>
          <p:nvPr/>
        </p:nvGrpSpPr>
        <p:grpSpPr>
          <a:xfrm>
            <a:off x="710983" y="1765302"/>
            <a:ext cx="1426795" cy="1189187"/>
            <a:chOff x="1705368" y="440010"/>
            <a:chExt cx="1047931" cy="827822"/>
          </a:xfrm>
        </p:grpSpPr>
        <p:grpSp>
          <p:nvGrpSpPr>
            <p:cNvPr id="10" name="Group 9"/>
            <p:cNvGrpSpPr/>
            <p:nvPr/>
          </p:nvGrpSpPr>
          <p:grpSpPr>
            <a:xfrm>
              <a:off x="2074113" y="440010"/>
              <a:ext cx="358773" cy="358771"/>
              <a:chOff x="740299" y="1041205"/>
              <a:chExt cx="285747" cy="285746"/>
            </a:xfrm>
          </p:grpSpPr>
          <p:sp>
            <p:nvSpPr>
              <p:cNvPr id="12" name="Rectangle: Rounded Corners 1"/>
              <p:cNvSpPr/>
              <p:nvPr/>
            </p:nvSpPr>
            <p:spPr>
              <a:xfrm>
                <a:off x="740299" y="1041205"/>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marL="0" marR="0" lvl="0" indent="0" algn="ctr" defTabSz="45712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lumMod val="75000"/>
                      <a:lumOff val="25000"/>
                    </a:schemeClr>
                  </a:solidFill>
                  <a:effectLst/>
                  <a:uLnTx/>
                  <a:uFillTx/>
                  <a:cs typeface="Arial" panose="020B0604020202020204" pitchFamily="34" charset="0"/>
                </a:endParaRPr>
              </a:p>
            </p:txBody>
          </p:sp>
          <p:pic>
            <p:nvPicPr>
              <p:cNvPr id="13" name="Picture 12"/>
              <p:cNvPicPr>
                <a:picLocks noChangeAspect="1"/>
              </p:cNvPicPr>
              <p:nvPr/>
            </p:nvPicPr>
            <p:blipFill>
              <a:blip r:embed="rId2" cstate="print">
                <a:biLevel thresh="7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3639" y="1083753"/>
                <a:ext cx="190501" cy="190501"/>
              </a:xfrm>
              <a:prstGeom prst="rect">
                <a:avLst/>
              </a:prstGeom>
            </p:spPr>
          </p:pic>
        </p:grpSp>
        <p:sp>
          <p:nvSpPr>
            <p:cNvPr id="11" name="TextBox 10"/>
            <p:cNvSpPr txBox="1"/>
            <p:nvPr/>
          </p:nvSpPr>
          <p:spPr>
            <a:xfrm>
              <a:off x="1705368" y="882190"/>
              <a:ext cx="1047931"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Nguyên</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nhân</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chiến</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tranh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bạo</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loạn</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khủng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bố</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grpSp>
        <p:nvGrpSpPr>
          <p:cNvPr id="14" name="Group 13"/>
          <p:cNvGrpSpPr/>
          <p:nvPr/>
        </p:nvGrpSpPr>
        <p:grpSpPr>
          <a:xfrm>
            <a:off x="4102272" y="1765300"/>
            <a:ext cx="1613758" cy="1189190"/>
            <a:chOff x="4404514" y="440010"/>
            <a:chExt cx="1185248" cy="827824"/>
          </a:xfrm>
        </p:grpSpPr>
        <p:sp>
          <p:nvSpPr>
            <p:cNvPr id="15" name="TextBox 14"/>
            <p:cNvSpPr txBox="1"/>
            <p:nvPr/>
          </p:nvSpPr>
          <p:spPr>
            <a:xfrm>
              <a:off x="4404514" y="882192"/>
              <a:ext cx="1185248"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Hậu</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quả</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của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việc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sử</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dụng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rượu</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bia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các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chất</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kích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thích</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16" name="Group 15"/>
            <p:cNvGrpSpPr/>
            <p:nvPr/>
          </p:nvGrpSpPr>
          <p:grpSpPr>
            <a:xfrm>
              <a:off x="4844013" y="440010"/>
              <a:ext cx="358773" cy="358771"/>
              <a:chOff x="3367916" y="1028171"/>
              <a:chExt cx="285747" cy="285746"/>
            </a:xfrm>
          </p:grpSpPr>
          <p:sp>
            <p:nvSpPr>
              <p:cNvPr id="17" name="Rectangle: Rounded Corners 45"/>
              <p:cNvSpPr/>
              <p:nvPr/>
            </p:nvSpPr>
            <p:spPr>
              <a:xfrm>
                <a:off x="3367916" y="1028171"/>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marL="0" marR="0" lvl="0" indent="0" algn="ctr" defTabSz="45712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lumMod val="75000"/>
                      <a:lumOff val="25000"/>
                    </a:schemeClr>
                  </a:solidFill>
                  <a:effectLst/>
                  <a:uLnTx/>
                  <a:uFillTx/>
                  <a:cs typeface="Arial" panose="020B0604020202020204" pitchFamily="34" charset="0"/>
                </a:endParaRPr>
              </a:p>
            </p:txBody>
          </p:sp>
          <p:pic>
            <p:nvPicPr>
              <p:cNvPr id="18" name="Picture 1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31041" y="1092721"/>
                <a:ext cx="164068" cy="164068"/>
              </a:xfrm>
              <a:prstGeom prst="rect">
                <a:avLst/>
              </a:prstGeom>
            </p:spPr>
          </p:pic>
        </p:grpSp>
      </p:grpSp>
      <p:grpSp>
        <p:nvGrpSpPr>
          <p:cNvPr id="19" name="Group 18"/>
          <p:cNvGrpSpPr/>
          <p:nvPr/>
        </p:nvGrpSpPr>
        <p:grpSpPr>
          <a:xfrm>
            <a:off x="2472855" y="1762629"/>
            <a:ext cx="1574818" cy="1191860"/>
            <a:chOff x="2831763" y="438150"/>
            <a:chExt cx="1156648" cy="829683"/>
          </a:xfrm>
        </p:grpSpPr>
        <p:sp>
          <p:nvSpPr>
            <p:cNvPr id="20" name="TextBox 19"/>
            <p:cNvSpPr txBox="1"/>
            <p:nvPr/>
          </p:nvSpPr>
          <p:spPr>
            <a:xfrm>
              <a:off x="2831763" y="882191"/>
              <a:ext cx="1156648"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Hành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động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tự</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tử</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cố</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ý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gây</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thương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tích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của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người</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được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bảo</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hiểm</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pic>
          <p:nvPicPr>
            <p:cNvPr id="21" name="Picture 20"/>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34200" y="438150"/>
              <a:ext cx="360630" cy="360632"/>
            </a:xfrm>
            <a:prstGeom prst="roundRect">
              <a:avLst/>
            </a:prstGeom>
            <a:noFill/>
            <a:ln w="12700" cap="flat" cmpd="sng" algn="ctr">
              <a:solidFill>
                <a:schemeClr val="tx1">
                  <a:lumMod val="75000"/>
                  <a:lumOff val="25000"/>
                </a:schemeClr>
              </a:solidFill>
              <a:prstDash val="solid"/>
              <a:miter lim="800000"/>
            </a:ln>
            <a:effectLst/>
          </p:spPr>
        </p:pic>
      </p:grpSp>
      <p:grpSp>
        <p:nvGrpSpPr>
          <p:cNvPr id="22" name="Group 21"/>
          <p:cNvGrpSpPr/>
          <p:nvPr/>
        </p:nvGrpSpPr>
        <p:grpSpPr>
          <a:xfrm>
            <a:off x="659551" y="3274258"/>
            <a:ext cx="1652199" cy="1178831"/>
            <a:chOff x="1605985" y="1895019"/>
            <a:chExt cx="1213482" cy="820613"/>
          </a:xfrm>
        </p:grpSpPr>
        <p:sp>
          <p:nvSpPr>
            <p:cNvPr id="23" name="TextBox 22"/>
            <p:cNvSpPr txBox="1"/>
            <p:nvPr/>
          </p:nvSpPr>
          <p:spPr>
            <a:xfrm>
              <a:off x="1605985" y="2329990"/>
              <a:ext cx="1213482"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Thuốc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không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có</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chỉ</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định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của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bác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sỹ</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hoặc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không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theo</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quy</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định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của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Bộ</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Y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tế</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24" name="Group 23"/>
            <p:cNvGrpSpPr/>
            <p:nvPr/>
          </p:nvGrpSpPr>
          <p:grpSpPr>
            <a:xfrm>
              <a:off x="2074113" y="1895019"/>
              <a:ext cx="358773" cy="358771"/>
              <a:chOff x="740299" y="2156406"/>
              <a:chExt cx="285747" cy="285746"/>
            </a:xfrm>
          </p:grpSpPr>
          <p:sp>
            <p:nvSpPr>
              <p:cNvPr id="25" name="Rectangle: Rounded Corners 48"/>
              <p:cNvSpPr/>
              <p:nvPr/>
            </p:nvSpPr>
            <p:spPr>
              <a:xfrm>
                <a:off x="740299" y="2156406"/>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pic>
            <p:nvPicPr>
              <p:cNvPr id="26" name="Picture 25"/>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7126" y="2190527"/>
                <a:ext cx="227012" cy="227012"/>
              </a:xfrm>
              <a:prstGeom prst="rect">
                <a:avLst/>
              </a:prstGeom>
            </p:spPr>
          </p:pic>
        </p:grpSp>
      </p:grpSp>
      <p:grpSp>
        <p:nvGrpSpPr>
          <p:cNvPr id="27" name="Group 26"/>
          <p:cNvGrpSpPr/>
          <p:nvPr/>
        </p:nvGrpSpPr>
        <p:grpSpPr>
          <a:xfrm>
            <a:off x="2455279" y="3327998"/>
            <a:ext cx="1534336" cy="1024945"/>
            <a:chOff x="2820094" y="1895019"/>
            <a:chExt cx="1126915" cy="713489"/>
          </a:xfrm>
        </p:grpSpPr>
        <p:sp>
          <p:nvSpPr>
            <p:cNvPr id="28" name="TextBox 27"/>
            <p:cNvSpPr txBox="1"/>
            <p:nvPr/>
          </p:nvSpPr>
          <p:spPr>
            <a:xfrm>
              <a:off x="2820094" y="2329992"/>
              <a:ext cx="1126915" cy="278516"/>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Tham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gia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các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hoạt</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động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hàng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không</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29" name="Group 28"/>
            <p:cNvGrpSpPr/>
            <p:nvPr/>
          </p:nvGrpSpPr>
          <p:grpSpPr>
            <a:xfrm>
              <a:off x="3201308" y="1895019"/>
              <a:ext cx="381139" cy="358771"/>
              <a:chOff x="2073193" y="2160319"/>
              <a:chExt cx="285747" cy="285746"/>
            </a:xfrm>
          </p:grpSpPr>
          <p:sp>
            <p:nvSpPr>
              <p:cNvPr id="30" name="Rectangle: Rounded Corners 49"/>
              <p:cNvSpPr/>
              <p:nvPr/>
            </p:nvSpPr>
            <p:spPr>
              <a:xfrm>
                <a:off x="2073193" y="2160319"/>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marL="0" marR="0" lvl="0" indent="0" algn="ctr" defTabSz="45712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lumMod val="75000"/>
                      <a:lumOff val="25000"/>
                    </a:schemeClr>
                  </a:solidFill>
                  <a:effectLst/>
                  <a:uLnTx/>
                  <a:uFillTx/>
                  <a:cs typeface="Arial" panose="020B0604020202020204" pitchFamily="34" charset="0"/>
                </a:endParaRPr>
              </a:p>
            </p:txBody>
          </p:sp>
          <p:pic>
            <p:nvPicPr>
              <p:cNvPr id="31" name="Picture 30"/>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04659" y="2200283"/>
                <a:ext cx="227013" cy="227012"/>
              </a:xfrm>
              <a:prstGeom prst="rect">
                <a:avLst/>
              </a:prstGeom>
            </p:spPr>
          </p:pic>
        </p:grpSp>
      </p:grpSp>
      <p:grpSp>
        <p:nvGrpSpPr>
          <p:cNvPr id="32" name="Group 31"/>
          <p:cNvGrpSpPr/>
          <p:nvPr/>
        </p:nvGrpSpPr>
        <p:grpSpPr>
          <a:xfrm>
            <a:off x="4262439" y="3274257"/>
            <a:ext cx="1427417" cy="1178834"/>
            <a:chOff x="4558728" y="1895019"/>
            <a:chExt cx="1048387" cy="820615"/>
          </a:xfrm>
        </p:grpSpPr>
        <p:sp>
          <p:nvSpPr>
            <p:cNvPr id="33" name="TextBox 32"/>
            <p:cNvSpPr txBox="1"/>
            <p:nvPr/>
          </p:nvSpPr>
          <p:spPr>
            <a:xfrm>
              <a:off x="4558728" y="2329992"/>
              <a:ext cx="1048387"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Tham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gia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các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môn</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thể</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thao</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nguy</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hiểm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các</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cuộ</a:t>
              </a:r>
              <a:r>
                <a:rPr lang="en-US" sz="1000" kern="0" dirty="0">
                  <a:solidFill>
                    <a:schemeClr val="tx1">
                      <a:lumMod val="75000"/>
                      <a:lumOff val="25000"/>
                    </a:schemeClr>
                  </a:solidFill>
                  <a:cs typeface="Arial" panose="020B0604020202020204" pitchFamily="34" charset="0"/>
                </a:rPr>
                <a:t>c </a:t>
              </a:r>
              <a:r>
                <a:rPr lang="en-US" sz="1000" kern="0" dirty="0" err="1">
                  <a:solidFill>
                    <a:schemeClr val="tx1">
                      <a:lumMod val="75000"/>
                      <a:lumOff val="25000"/>
                    </a:schemeClr>
                  </a:solidFill>
                  <a:cs typeface="Arial" panose="020B0604020202020204" pitchFamily="34" charset="0"/>
                </a:rPr>
                <a:t>đua</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34" name="Group 33"/>
            <p:cNvGrpSpPr/>
            <p:nvPr/>
          </p:nvGrpSpPr>
          <p:grpSpPr>
            <a:xfrm>
              <a:off x="4884844" y="1895019"/>
              <a:ext cx="358773" cy="358771"/>
              <a:chOff x="3405354" y="2148489"/>
              <a:chExt cx="285747" cy="285746"/>
            </a:xfrm>
          </p:grpSpPr>
          <p:sp>
            <p:nvSpPr>
              <p:cNvPr id="35" name="Rectangle: Rounded Corners 52"/>
              <p:cNvSpPr/>
              <p:nvPr/>
            </p:nvSpPr>
            <p:spPr>
              <a:xfrm>
                <a:off x="3405354" y="2148489"/>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pic>
            <p:nvPicPr>
              <p:cNvPr id="36" name="Picture 35"/>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3415475" y="2173829"/>
                <a:ext cx="243710" cy="243710"/>
              </a:xfrm>
              <a:prstGeom prst="rect">
                <a:avLst/>
              </a:prstGeom>
            </p:spPr>
          </p:pic>
        </p:grpSp>
      </p:grpSp>
      <p:grpSp>
        <p:nvGrpSpPr>
          <p:cNvPr id="37" name="Group 36"/>
          <p:cNvGrpSpPr/>
          <p:nvPr/>
        </p:nvGrpSpPr>
        <p:grpSpPr>
          <a:xfrm>
            <a:off x="659552" y="4912665"/>
            <a:ext cx="1652201" cy="1099637"/>
            <a:chOff x="1653936" y="3320590"/>
            <a:chExt cx="1213483" cy="765484"/>
          </a:xfrm>
        </p:grpSpPr>
        <p:sp>
          <p:nvSpPr>
            <p:cNvPr id="38" name="TextBox 37"/>
            <p:cNvSpPr txBox="1"/>
            <p:nvPr/>
          </p:nvSpPr>
          <p:spPr>
            <a:xfrm>
              <a:off x="1653936" y="3807558"/>
              <a:ext cx="1213483" cy="278516"/>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Kiểm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tra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sức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khỏe</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định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kỳ</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tiêm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chủng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vắc-xin</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39" name="Group 38"/>
            <p:cNvGrpSpPr/>
            <p:nvPr/>
          </p:nvGrpSpPr>
          <p:grpSpPr>
            <a:xfrm>
              <a:off x="2079830" y="3320590"/>
              <a:ext cx="367402" cy="367400"/>
              <a:chOff x="740299" y="3285307"/>
              <a:chExt cx="285747" cy="285746"/>
            </a:xfrm>
          </p:grpSpPr>
          <p:sp>
            <p:nvSpPr>
              <p:cNvPr id="40" name="Rectangle: Rounded Corners 53"/>
              <p:cNvSpPr/>
              <p:nvPr/>
            </p:nvSpPr>
            <p:spPr>
              <a:xfrm>
                <a:off x="740299" y="3285307"/>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pic>
            <p:nvPicPr>
              <p:cNvPr id="41" name="Picture 40"/>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5464" y="3314676"/>
                <a:ext cx="227013" cy="227012"/>
              </a:xfrm>
              <a:prstGeom prst="rect">
                <a:avLst/>
              </a:prstGeom>
            </p:spPr>
          </p:pic>
        </p:grpSp>
      </p:grpSp>
      <p:grpSp>
        <p:nvGrpSpPr>
          <p:cNvPr id="42" name="Group 41"/>
          <p:cNvGrpSpPr/>
          <p:nvPr/>
        </p:nvGrpSpPr>
        <p:grpSpPr>
          <a:xfrm>
            <a:off x="2455278" y="4907218"/>
            <a:ext cx="1553159" cy="1214567"/>
            <a:chOff x="2833015" y="3318945"/>
            <a:chExt cx="1140740" cy="845490"/>
          </a:xfrm>
        </p:grpSpPr>
        <p:sp>
          <p:nvSpPr>
            <p:cNvPr id="43" name="TextBox 42"/>
            <p:cNvSpPr txBox="1"/>
            <p:nvPr/>
          </p:nvSpPr>
          <p:spPr>
            <a:xfrm>
              <a:off x="2833015" y="3778793"/>
              <a:ext cx="1140740"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Kiểm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tra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điều</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trị</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các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tật</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khúc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xạ</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các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thoái</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hóa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tự</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nhiên</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của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mắt</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tai</a:t>
              </a:r>
            </a:p>
          </p:txBody>
        </p:sp>
        <p:grpSp>
          <p:nvGrpSpPr>
            <p:cNvPr id="44" name="Group 43"/>
            <p:cNvGrpSpPr/>
            <p:nvPr/>
          </p:nvGrpSpPr>
          <p:grpSpPr>
            <a:xfrm>
              <a:off x="3239474" y="3318945"/>
              <a:ext cx="367402" cy="367400"/>
              <a:chOff x="2073193" y="3283085"/>
              <a:chExt cx="285747" cy="285746"/>
            </a:xfrm>
          </p:grpSpPr>
          <p:sp>
            <p:nvSpPr>
              <p:cNvPr id="45" name="Rectangle: Rounded Corners 54"/>
              <p:cNvSpPr/>
              <p:nvPr/>
            </p:nvSpPr>
            <p:spPr>
              <a:xfrm>
                <a:off x="2073193" y="3283085"/>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pic>
            <p:nvPicPr>
              <p:cNvPr id="46" name="Picture 45"/>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16584" y="3325217"/>
                <a:ext cx="201484" cy="201485"/>
              </a:xfrm>
              <a:prstGeom prst="rect">
                <a:avLst/>
              </a:prstGeom>
            </p:spPr>
          </p:pic>
        </p:grpSp>
      </p:grpSp>
      <p:grpSp>
        <p:nvGrpSpPr>
          <p:cNvPr id="47" name="Group 46"/>
          <p:cNvGrpSpPr/>
          <p:nvPr/>
        </p:nvGrpSpPr>
        <p:grpSpPr>
          <a:xfrm>
            <a:off x="5666807" y="1765300"/>
            <a:ext cx="1685903" cy="1189191"/>
            <a:chOff x="5867400" y="440010"/>
            <a:chExt cx="1238236" cy="827825"/>
          </a:xfrm>
        </p:grpSpPr>
        <p:sp>
          <p:nvSpPr>
            <p:cNvPr id="48" name="TextBox 47"/>
            <p:cNvSpPr txBox="1"/>
            <p:nvPr/>
          </p:nvSpPr>
          <p:spPr>
            <a:xfrm>
              <a:off x="5867400" y="882193"/>
              <a:ext cx="1238236"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Chi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phí</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mua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thực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phẩm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chức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năng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dược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mỹ</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phẩm</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49" name="Group 48"/>
            <p:cNvGrpSpPr/>
            <p:nvPr/>
          </p:nvGrpSpPr>
          <p:grpSpPr>
            <a:xfrm>
              <a:off x="6309111" y="440010"/>
              <a:ext cx="358773" cy="358771"/>
              <a:chOff x="4811327" y="1038860"/>
              <a:chExt cx="285747" cy="285746"/>
            </a:xfrm>
          </p:grpSpPr>
          <p:sp>
            <p:nvSpPr>
              <p:cNvPr id="50" name="Rectangle: Rounded Corners 55"/>
              <p:cNvSpPr/>
              <p:nvPr/>
            </p:nvSpPr>
            <p:spPr>
              <a:xfrm>
                <a:off x="4811327" y="1038860"/>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pic>
            <p:nvPicPr>
              <p:cNvPr id="51" name="Picture 50"/>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28946" y="1067874"/>
                <a:ext cx="232406" cy="232407"/>
              </a:xfrm>
              <a:prstGeom prst="rect">
                <a:avLst/>
              </a:prstGeom>
            </p:spPr>
          </p:pic>
        </p:grpSp>
      </p:grpSp>
      <p:grpSp>
        <p:nvGrpSpPr>
          <p:cNvPr id="52" name="Group 51"/>
          <p:cNvGrpSpPr/>
          <p:nvPr/>
        </p:nvGrpSpPr>
        <p:grpSpPr>
          <a:xfrm>
            <a:off x="4262441" y="4909723"/>
            <a:ext cx="1498457" cy="1253526"/>
            <a:chOff x="4513804" y="3320590"/>
            <a:chExt cx="1100563" cy="872610"/>
          </a:xfrm>
        </p:grpSpPr>
        <p:sp>
          <p:nvSpPr>
            <p:cNvPr id="53" name="TextBox 52"/>
            <p:cNvSpPr txBox="1"/>
            <p:nvPr/>
          </p:nvSpPr>
          <p:spPr>
            <a:xfrm>
              <a:off x="4513804" y="3807558"/>
              <a:ext cx="1100563"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Phẫu</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thuật</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thẩm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mỹ</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chỉnh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hình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chi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phí</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dành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cho</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bộ</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phận</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giả</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54" name="Group 53"/>
            <p:cNvGrpSpPr/>
            <p:nvPr/>
          </p:nvGrpSpPr>
          <p:grpSpPr>
            <a:xfrm>
              <a:off x="4861539" y="3320590"/>
              <a:ext cx="367402" cy="367400"/>
              <a:chOff x="3384127" y="3286197"/>
              <a:chExt cx="285747" cy="285746"/>
            </a:xfrm>
          </p:grpSpPr>
          <p:sp>
            <p:nvSpPr>
              <p:cNvPr id="55" name="Rectangle: Rounded Corners 56"/>
              <p:cNvSpPr/>
              <p:nvPr/>
            </p:nvSpPr>
            <p:spPr>
              <a:xfrm>
                <a:off x="3384127" y="3286197"/>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marL="0" marR="0" lvl="0" indent="0" algn="ctr" defTabSz="45712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lumMod val="75000"/>
                      <a:lumOff val="25000"/>
                    </a:schemeClr>
                  </a:solidFill>
                  <a:effectLst/>
                  <a:uLnTx/>
                  <a:uFillTx/>
                  <a:cs typeface="Arial" panose="020B0604020202020204" pitchFamily="34" charset="0"/>
                </a:endParaRPr>
              </a:p>
            </p:txBody>
          </p:sp>
          <p:pic>
            <p:nvPicPr>
              <p:cNvPr id="56" name="Picture 55"/>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08490" y="3316451"/>
                <a:ext cx="225237" cy="225237"/>
              </a:xfrm>
              <a:prstGeom prst="rect">
                <a:avLst/>
              </a:prstGeom>
            </p:spPr>
          </p:pic>
        </p:grpSp>
      </p:grpSp>
      <p:grpSp>
        <p:nvGrpSpPr>
          <p:cNvPr id="57" name="Group 56"/>
          <p:cNvGrpSpPr/>
          <p:nvPr/>
        </p:nvGrpSpPr>
        <p:grpSpPr>
          <a:xfrm>
            <a:off x="5735643" y="4912665"/>
            <a:ext cx="1498461" cy="1099637"/>
            <a:chOff x="5943085" y="3320590"/>
            <a:chExt cx="1100567" cy="765484"/>
          </a:xfrm>
        </p:grpSpPr>
        <p:sp>
          <p:nvSpPr>
            <p:cNvPr id="58" name="TextBox 57"/>
            <p:cNvSpPr txBox="1"/>
            <p:nvPr/>
          </p:nvSpPr>
          <p:spPr>
            <a:xfrm>
              <a:off x="5943085" y="3807558"/>
              <a:ext cx="1100567" cy="278516"/>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Bệnh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bẩm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sinh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di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truyền</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tâm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thần</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59" name="Group 58"/>
            <p:cNvGrpSpPr/>
            <p:nvPr/>
          </p:nvGrpSpPr>
          <p:grpSpPr>
            <a:xfrm>
              <a:off x="6311508" y="3320590"/>
              <a:ext cx="367402" cy="367400"/>
              <a:chOff x="4779260" y="3200548"/>
              <a:chExt cx="285747" cy="285746"/>
            </a:xfrm>
          </p:grpSpPr>
          <p:sp>
            <p:nvSpPr>
              <p:cNvPr id="60" name="Rectangle: Rounded Corners 57"/>
              <p:cNvSpPr/>
              <p:nvPr/>
            </p:nvSpPr>
            <p:spPr>
              <a:xfrm>
                <a:off x="4779260" y="3200548"/>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pic>
            <p:nvPicPr>
              <p:cNvPr id="61" name="Picture 60"/>
              <p:cNvPicPr>
                <a:picLocks noChangeAspect="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14425" y="3228852"/>
                <a:ext cx="227013" cy="227012"/>
              </a:xfrm>
              <a:prstGeom prst="rect">
                <a:avLst/>
              </a:prstGeom>
            </p:spPr>
          </p:pic>
        </p:grpSp>
      </p:grpSp>
      <p:grpSp>
        <p:nvGrpSpPr>
          <p:cNvPr id="62" name="Group 61"/>
          <p:cNvGrpSpPr/>
          <p:nvPr/>
        </p:nvGrpSpPr>
        <p:grpSpPr>
          <a:xfrm>
            <a:off x="5760354" y="3274258"/>
            <a:ext cx="1415149" cy="1178832"/>
            <a:chOff x="5960943" y="1895019"/>
            <a:chExt cx="1039376" cy="820614"/>
          </a:xfrm>
        </p:grpSpPr>
        <p:sp>
          <p:nvSpPr>
            <p:cNvPr id="63" name="TextBox 62"/>
            <p:cNvSpPr txBox="1"/>
            <p:nvPr/>
          </p:nvSpPr>
          <p:spPr>
            <a:xfrm>
              <a:off x="5960943" y="2329991"/>
              <a:ext cx="1039376"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Suy</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nhược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thần</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kinh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suy</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nhược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cơ</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thể</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mất</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ngủ</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64" name="Group 63"/>
            <p:cNvGrpSpPr/>
            <p:nvPr/>
          </p:nvGrpSpPr>
          <p:grpSpPr>
            <a:xfrm>
              <a:off x="6301007" y="1895019"/>
              <a:ext cx="371023" cy="358771"/>
              <a:chOff x="4811327" y="2030956"/>
              <a:chExt cx="295504" cy="285746"/>
            </a:xfrm>
          </p:grpSpPr>
          <p:sp>
            <p:nvSpPr>
              <p:cNvPr id="65" name="Rectangle: Rounded Corners 58"/>
              <p:cNvSpPr/>
              <p:nvPr/>
            </p:nvSpPr>
            <p:spPr>
              <a:xfrm>
                <a:off x="4811327" y="2030956"/>
                <a:ext cx="295504"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marL="0" marR="0" lvl="0" indent="0" algn="ctr" defTabSz="45712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lumMod val="75000"/>
                      <a:lumOff val="25000"/>
                    </a:schemeClr>
                  </a:solidFill>
                  <a:effectLst/>
                  <a:uLnTx/>
                  <a:uFillTx/>
                  <a:cs typeface="Arial" panose="020B0604020202020204" pitchFamily="34" charset="0"/>
                </a:endParaRPr>
              </a:p>
            </p:txBody>
          </p:sp>
          <p:pic>
            <p:nvPicPr>
              <p:cNvPr id="66" name="Picture 65"/>
              <p:cNvPicPr>
                <a:picLocks noChangeAspect="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34070" y="2062449"/>
                <a:ext cx="227012" cy="227012"/>
              </a:xfrm>
              <a:prstGeom prst="rect">
                <a:avLst/>
              </a:prstGeom>
            </p:spPr>
          </p:pic>
        </p:grpSp>
      </p:grpSp>
      <p:grpSp>
        <p:nvGrpSpPr>
          <p:cNvPr id="67" name="Group 66"/>
          <p:cNvGrpSpPr/>
          <p:nvPr/>
        </p:nvGrpSpPr>
        <p:grpSpPr>
          <a:xfrm>
            <a:off x="7386505" y="3274258"/>
            <a:ext cx="1660656" cy="1332722"/>
            <a:chOff x="7369577" y="1895019"/>
            <a:chExt cx="1219693" cy="927740"/>
          </a:xfrm>
        </p:grpSpPr>
        <p:sp>
          <p:nvSpPr>
            <p:cNvPr id="68" name="TextBox 67"/>
            <p:cNvSpPr txBox="1"/>
            <p:nvPr/>
          </p:nvSpPr>
          <p:spPr>
            <a:xfrm>
              <a:off x="7369577" y="2329992"/>
              <a:ext cx="1219693" cy="492767"/>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Điều</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trị</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vô</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sinh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bất</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lực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kế</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hoạch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hóa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gia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đình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các</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bệnh</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rối</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loạn</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chức</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năng</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sinh</a:t>
              </a:r>
              <a:r>
                <a:rPr kumimoji="0" lang="en-US" sz="1000" b="0" i="0" u="none" strike="noStrike" kern="0" cap="none" spc="0" normalizeH="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noProof="0" dirty="0" err="1">
                  <a:ln>
                    <a:noFill/>
                  </a:ln>
                  <a:solidFill>
                    <a:schemeClr val="tx1">
                      <a:lumMod val="75000"/>
                      <a:lumOff val="25000"/>
                    </a:schemeClr>
                  </a:solidFill>
                  <a:effectLst/>
                  <a:uLnTx/>
                  <a:uFillTx/>
                  <a:cs typeface="Arial" panose="020B0604020202020204" pitchFamily="34" charset="0"/>
                </a:rPr>
                <a:t>dục</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69" name="Group 68"/>
            <p:cNvGrpSpPr/>
            <p:nvPr/>
          </p:nvGrpSpPr>
          <p:grpSpPr>
            <a:xfrm>
              <a:off x="7781069" y="1895019"/>
              <a:ext cx="358773" cy="358771"/>
              <a:chOff x="6123985" y="1975635"/>
              <a:chExt cx="285747" cy="285746"/>
            </a:xfrm>
          </p:grpSpPr>
          <p:sp>
            <p:nvSpPr>
              <p:cNvPr id="70" name="Rectangle: Rounded Corners 61"/>
              <p:cNvSpPr/>
              <p:nvPr/>
            </p:nvSpPr>
            <p:spPr>
              <a:xfrm>
                <a:off x="6123985" y="1975635"/>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pic>
            <p:nvPicPr>
              <p:cNvPr id="71" name="Picture 70"/>
              <p:cNvPicPr>
                <a:picLocks noChangeAspect="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53587" y="2005002"/>
                <a:ext cx="227012" cy="227012"/>
              </a:xfrm>
              <a:prstGeom prst="rect">
                <a:avLst/>
              </a:prstGeom>
            </p:spPr>
          </p:pic>
        </p:grpSp>
      </p:grpSp>
      <p:grpSp>
        <p:nvGrpSpPr>
          <p:cNvPr id="72" name="Group 71"/>
          <p:cNvGrpSpPr/>
          <p:nvPr/>
        </p:nvGrpSpPr>
        <p:grpSpPr>
          <a:xfrm>
            <a:off x="7450002" y="4911999"/>
            <a:ext cx="1602170" cy="1209786"/>
            <a:chOff x="7399672" y="3322274"/>
            <a:chExt cx="1176738" cy="842162"/>
          </a:xfrm>
        </p:grpSpPr>
        <p:sp>
          <p:nvSpPr>
            <p:cNvPr id="73" name="TextBox 72"/>
            <p:cNvSpPr txBox="1"/>
            <p:nvPr/>
          </p:nvSpPr>
          <p:spPr>
            <a:xfrm>
              <a:off x="7399672" y="3778794"/>
              <a:ext cx="1176738"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Điều</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trị</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bệnh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lây</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nhiễm</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qua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đường</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tình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dục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HIV/AIDS</a:t>
              </a:r>
            </a:p>
          </p:txBody>
        </p:sp>
        <p:grpSp>
          <p:nvGrpSpPr>
            <p:cNvPr id="74" name="Group 73"/>
            <p:cNvGrpSpPr/>
            <p:nvPr/>
          </p:nvGrpSpPr>
          <p:grpSpPr>
            <a:xfrm>
              <a:off x="7762701" y="3322274"/>
              <a:ext cx="380815" cy="367400"/>
              <a:chOff x="6113284" y="3136930"/>
              <a:chExt cx="296180" cy="285746"/>
            </a:xfrm>
          </p:grpSpPr>
          <p:sp>
            <p:nvSpPr>
              <p:cNvPr id="75" name="Rectangle: Rounded Corners 62"/>
              <p:cNvSpPr/>
              <p:nvPr/>
            </p:nvSpPr>
            <p:spPr>
              <a:xfrm>
                <a:off x="6118504" y="3136930"/>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sp>
            <p:nvSpPr>
              <p:cNvPr id="76" name="TextBox 75"/>
              <p:cNvSpPr txBox="1"/>
              <p:nvPr/>
            </p:nvSpPr>
            <p:spPr>
              <a:xfrm>
                <a:off x="6113284" y="3190259"/>
                <a:ext cx="296180" cy="133299"/>
              </a:xfrm>
              <a:prstGeom prst="rect">
                <a:avLst/>
              </a:prstGeom>
              <a:noFill/>
            </p:spPr>
            <p:txBody>
              <a:bodyPr wrap="non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cs typeface="Arial" panose="020B0604020202020204" pitchFamily="34" charset="0"/>
                  </a:rPr>
                  <a:t>AIDS</a:t>
                </a:r>
              </a:p>
            </p:txBody>
          </p:sp>
        </p:grpSp>
      </p:grpSp>
      <p:grpSp>
        <p:nvGrpSpPr>
          <p:cNvPr id="77" name="Group 76"/>
          <p:cNvGrpSpPr/>
          <p:nvPr/>
        </p:nvGrpSpPr>
        <p:grpSpPr>
          <a:xfrm>
            <a:off x="7386502" y="1765300"/>
            <a:ext cx="1660657" cy="1189191"/>
            <a:chOff x="7400116" y="440010"/>
            <a:chExt cx="1219694" cy="827825"/>
          </a:xfrm>
        </p:grpSpPr>
        <p:sp>
          <p:nvSpPr>
            <p:cNvPr id="78" name="TextBox 77"/>
            <p:cNvSpPr txBox="1"/>
            <p:nvPr/>
          </p:nvSpPr>
          <p:spPr>
            <a:xfrm>
              <a:off x="7400116" y="882193"/>
              <a:ext cx="1219694" cy="385642"/>
            </a:xfrm>
            <a:prstGeom prst="rect">
              <a:avLst/>
            </a:prstGeom>
            <a:noFill/>
          </p:spPr>
          <p:txBody>
            <a:bodyPr wrap="square" lIns="91425" tIns="45713" rIns="91425" bIns="45713" rtlCol="0">
              <a:spAutoFit/>
            </a:bodyPr>
            <a:lstStyle/>
            <a:p>
              <a:pPr marL="0" marR="0" lvl="0" indent="0" algn="ctr" defTabSz="45712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Dịch</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vụ</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điều</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trị</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tại</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nhà</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hoặc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theo</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yêu</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cầu</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của</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người</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được</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bảo</a:t>
              </a:r>
              <a:r>
                <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rPr>
                <a:t> </a:t>
              </a:r>
              <a:r>
                <a:rPr kumimoji="0" lang="en-US" sz="1000" b="0" i="0" u="none" strike="noStrike" kern="0" cap="none" spc="0" normalizeH="0" baseline="0" noProof="0" dirty="0" err="1">
                  <a:ln>
                    <a:noFill/>
                  </a:ln>
                  <a:solidFill>
                    <a:schemeClr val="tx1">
                      <a:lumMod val="75000"/>
                      <a:lumOff val="25000"/>
                    </a:schemeClr>
                  </a:solidFill>
                  <a:effectLst/>
                  <a:uLnTx/>
                  <a:uFillTx/>
                  <a:cs typeface="Arial" panose="020B0604020202020204" pitchFamily="34" charset="0"/>
                </a:rPr>
                <a:t>hiểm</a:t>
              </a:r>
              <a:endParaRPr kumimoji="0" lang="en-US" sz="1000" b="0" i="0" u="none" strike="noStrike" kern="0" cap="none" spc="0" normalizeH="0" baseline="0" noProof="0" dirty="0">
                <a:ln>
                  <a:noFill/>
                </a:ln>
                <a:solidFill>
                  <a:schemeClr val="tx1">
                    <a:lumMod val="75000"/>
                    <a:lumOff val="25000"/>
                  </a:schemeClr>
                </a:solidFill>
                <a:effectLst/>
                <a:uLnTx/>
                <a:uFillTx/>
                <a:cs typeface="Arial" panose="020B0604020202020204" pitchFamily="34" charset="0"/>
              </a:endParaRPr>
            </a:p>
          </p:txBody>
        </p:sp>
        <p:grpSp>
          <p:nvGrpSpPr>
            <p:cNvPr id="79" name="Group 78"/>
            <p:cNvGrpSpPr/>
            <p:nvPr/>
          </p:nvGrpSpPr>
          <p:grpSpPr>
            <a:xfrm>
              <a:off x="7775816" y="440010"/>
              <a:ext cx="358773" cy="358771"/>
              <a:chOff x="6115318" y="978830"/>
              <a:chExt cx="285747" cy="285746"/>
            </a:xfrm>
          </p:grpSpPr>
          <p:sp>
            <p:nvSpPr>
              <p:cNvPr id="80" name="Rectangle: Rounded Corners 63"/>
              <p:cNvSpPr/>
              <p:nvPr/>
            </p:nvSpPr>
            <p:spPr>
              <a:xfrm>
                <a:off x="6115318" y="978830"/>
                <a:ext cx="285747" cy="285746"/>
              </a:xfrm>
              <a:prstGeom prst="roundRect">
                <a:avLst/>
              </a:prstGeom>
              <a:noFill/>
              <a:ln w="12700" cap="flat" cmpd="sng" algn="ctr">
                <a:solidFill>
                  <a:schemeClr val="tx1">
                    <a:lumMod val="75000"/>
                    <a:lumOff val="25000"/>
                  </a:schemeClr>
                </a:solidFill>
                <a:prstDash val="solid"/>
                <a:miter lim="800000"/>
              </a:ln>
              <a:effectLst/>
            </p:spPr>
            <p:txBody>
              <a:bodyPr lIns="91425" tIns="45713" rIns="91425" bIns="45713" rtlCol="0" anchor="ctr"/>
              <a:lstStyle/>
              <a:p>
                <a:pPr algn="ctr" defTabSz="457125"/>
                <a:endParaRPr lang="en-US" sz="1000" kern="0">
                  <a:solidFill>
                    <a:schemeClr val="tx1">
                      <a:lumMod val="75000"/>
                      <a:lumOff val="25000"/>
                    </a:schemeClr>
                  </a:solidFill>
                  <a:cs typeface="Arial" panose="020B0604020202020204" pitchFamily="34" charset="0"/>
                </a:endParaRPr>
              </a:p>
            </p:txBody>
          </p:sp>
          <p:pic>
            <p:nvPicPr>
              <p:cNvPr id="81" name="Picture 80"/>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64702" y="1028641"/>
                <a:ext cx="193685" cy="193685"/>
              </a:xfrm>
              <a:prstGeom prst="rect">
                <a:avLst/>
              </a:prstGeom>
            </p:spPr>
          </p:pic>
        </p:grpSp>
      </p:grpSp>
      <p:sp>
        <p:nvSpPr>
          <p:cNvPr id="82" name="Rectangle 81"/>
          <p:cNvSpPr/>
          <p:nvPr/>
        </p:nvSpPr>
        <p:spPr>
          <a:xfrm>
            <a:off x="4174671" y="1561448"/>
            <a:ext cx="1515184" cy="1502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4" name="Freeform 11"/>
          <p:cNvSpPr>
            <a:spLocks noEditPoints="1"/>
          </p:cNvSpPr>
          <p:nvPr/>
        </p:nvSpPr>
        <p:spPr bwMode="auto">
          <a:xfrm>
            <a:off x="8547909" y="418462"/>
            <a:ext cx="501964" cy="433461"/>
          </a:xfrm>
          <a:custGeom>
            <a:avLst/>
            <a:gdLst>
              <a:gd name="T0" fmla="*/ 26 w 51"/>
              <a:gd name="T1" fmla="*/ 0 h 51"/>
              <a:gd name="T2" fmla="*/ 0 w 51"/>
              <a:gd name="T3" fmla="*/ 26 h 51"/>
              <a:gd name="T4" fmla="*/ 26 w 51"/>
              <a:gd name="T5" fmla="*/ 51 h 51"/>
              <a:gd name="T6" fmla="*/ 51 w 51"/>
              <a:gd name="T7" fmla="*/ 26 h 51"/>
              <a:gd name="T8" fmla="*/ 26 w 51"/>
              <a:gd name="T9" fmla="*/ 0 h 51"/>
              <a:gd name="T10" fmla="*/ 26 w 51"/>
              <a:gd name="T11" fmla="*/ 6 h 51"/>
              <a:gd name="T12" fmla="*/ 37 w 51"/>
              <a:gd name="T13" fmla="*/ 10 h 51"/>
              <a:gd name="T14" fmla="*/ 10 w 51"/>
              <a:gd name="T15" fmla="*/ 37 h 51"/>
              <a:gd name="T16" fmla="*/ 6 w 51"/>
              <a:gd name="T17" fmla="*/ 26 h 51"/>
              <a:gd name="T18" fmla="*/ 26 w 51"/>
              <a:gd name="T19" fmla="*/ 6 h 51"/>
              <a:gd name="T20" fmla="*/ 26 w 51"/>
              <a:gd name="T21" fmla="*/ 45 h 51"/>
              <a:gd name="T22" fmla="*/ 14 w 51"/>
              <a:gd name="T23" fmla="*/ 41 h 51"/>
              <a:gd name="T24" fmla="*/ 41 w 51"/>
              <a:gd name="T25" fmla="*/ 14 h 51"/>
              <a:gd name="T26" fmla="*/ 45 w 51"/>
              <a:gd name="T27" fmla="*/ 26 h 51"/>
              <a:gd name="T28" fmla="*/ 26 w 51"/>
              <a:gd name="T29" fmla="*/ 45 h 51"/>
              <a:gd name="T30" fmla="*/ 26 w 51"/>
              <a:gd name="T31" fmla="*/ 45 h 51"/>
              <a:gd name="T32" fmla="*/ 26 w 51"/>
              <a:gd name="T33"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26" y="0"/>
                </a:moveTo>
                <a:cubicBezTo>
                  <a:pt x="12" y="0"/>
                  <a:pt x="0" y="12"/>
                  <a:pt x="0" y="26"/>
                </a:cubicBezTo>
                <a:cubicBezTo>
                  <a:pt x="0" y="40"/>
                  <a:pt x="12" y="51"/>
                  <a:pt x="26" y="51"/>
                </a:cubicBezTo>
                <a:cubicBezTo>
                  <a:pt x="40" y="51"/>
                  <a:pt x="51" y="40"/>
                  <a:pt x="51" y="26"/>
                </a:cubicBezTo>
                <a:cubicBezTo>
                  <a:pt x="51" y="12"/>
                  <a:pt x="40" y="0"/>
                  <a:pt x="26" y="0"/>
                </a:cubicBezTo>
                <a:close/>
                <a:moveTo>
                  <a:pt x="26" y="6"/>
                </a:moveTo>
                <a:cubicBezTo>
                  <a:pt x="30" y="6"/>
                  <a:pt x="34" y="8"/>
                  <a:pt x="37" y="10"/>
                </a:cubicBezTo>
                <a:cubicBezTo>
                  <a:pt x="10" y="37"/>
                  <a:pt x="10" y="37"/>
                  <a:pt x="10" y="37"/>
                </a:cubicBezTo>
                <a:cubicBezTo>
                  <a:pt x="8" y="34"/>
                  <a:pt x="6" y="30"/>
                  <a:pt x="6" y="26"/>
                </a:cubicBezTo>
                <a:cubicBezTo>
                  <a:pt x="6" y="15"/>
                  <a:pt x="15" y="6"/>
                  <a:pt x="26" y="6"/>
                </a:cubicBezTo>
                <a:close/>
                <a:moveTo>
                  <a:pt x="26" y="45"/>
                </a:moveTo>
                <a:cubicBezTo>
                  <a:pt x="21" y="45"/>
                  <a:pt x="18" y="44"/>
                  <a:pt x="14" y="41"/>
                </a:cubicBezTo>
                <a:cubicBezTo>
                  <a:pt x="41" y="14"/>
                  <a:pt x="41" y="14"/>
                  <a:pt x="41" y="14"/>
                </a:cubicBezTo>
                <a:cubicBezTo>
                  <a:pt x="44" y="18"/>
                  <a:pt x="45" y="21"/>
                  <a:pt x="45" y="26"/>
                </a:cubicBezTo>
                <a:cubicBezTo>
                  <a:pt x="45" y="36"/>
                  <a:pt x="36" y="45"/>
                  <a:pt x="26" y="45"/>
                </a:cubicBezTo>
                <a:close/>
                <a:moveTo>
                  <a:pt x="26" y="45"/>
                </a:moveTo>
                <a:cubicBezTo>
                  <a:pt x="26" y="45"/>
                  <a:pt x="26" y="45"/>
                  <a:pt x="26" y="45"/>
                </a:cubicBezTo>
              </a:path>
            </a:pathLst>
          </a:custGeom>
          <a:solidFill>
            <a:srgbClr val="FC354C"/>
          </a:solidFill>
          <a:ln>
            <a:noFill/>
          </a:ln>
        </p:spPr>
        <p:txBody>
          <a:bodyPr vert="horz" wrap="square" lIns="91440" tIns="45720" rIns="91440" bIns="45720" numCol="1" anchor="t" anchorCtr="0" compatLnSpc="1">
            <a:prstTxWarp prst="textNoShape">
              <a:avLst/>
            </a:prstTxWarp>
          </a:bodyPr>
          <a:lstStyle/>
          <a:p>
            <a:endParaRPr lang="en-US" sz="1000"/>
          </a:p>
        </p:txBody>
      </p:sp>
    </p:spTree>
    <p:extLst>
      <p:ext uri="{BB962C8B-B14F-4D97-AF65-F5344CB8AC3E}">
        <p14:creationId xmlns:p14="http://schemas.microsoft.com/office/powerpoint/2010/main" val="2719228037"/>
      </p:ext>
    </p:extLst>
  </p:cSld>
  <p:clrMapOvr>
    <a:masterClrMapping/>
  </p:clrMapOvr>
  <p:transition spd="slow">
    <p:wipe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60000">
                                          <p:cBhvr additive="base">
                                            <p:cTn id="7" dur="1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0000">
                                      <p:stCondLst>
                                        <p:cond delay="100"/>
                                      </p:stCondLst>
                                      <p:childTnLst>
                                        <p:set>
                                          <p:cBhvr>
                                            <p:cTn id="10" dur="1" fill="hold">
                                              <p:stCondLst>
                                                <p:cond delay="0"/>
                                              </p:stCondLst>
                                            </p:cTn>
                                            <p:tgtEl>
                                              <p:spTgt spid="19"/>
                                            </p:tgtEl>
                                            <p:attrNameLst>
                                              <p:attrName>style.visibility</p:attrName>
                                            </p:attrNameLst>
                                          </p:cBhvr>
                                          <p:to>
                                            <p:strVal val="visible"/>
                                          </p:to>
                                        </p:set>
                                        <p:anim calcmode="lin" valueType="num" p14:bounceEnd="60000">
                                          <p:cBhvr additive="base">
                                            <p:cTn id="11" dur="1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12" dur="1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0000">
                                      <p:stCondLst>
                                        <p:cond delay="199"/>
                                      </p:stCondLst>
                                      <p:childTnLst>
                                        <p:set>
                                          <p:cBhvr>
                                            <p:cTn id="14" dur="1" fill="hold">
                                              <p:stCondLst>
                                                <p:cond delay="0"/>
                                              </p:stCondLst>
                                            </p:cTn>
                                            <p:tgtEl>
                                              <p:spTgt spid="14"/>
                                            </p:tgtEl>
                                            <p:attrNameLst>
                                              <p:attrName>style.visibility</p:attrName>
                                            </p:attrNameLst>
                                          </p:cBhvr>
                                          <p:to>
                                            <p:strVal val="visible"/>
                                          </p:to>
                                        </p:set>
                                        <p:anim calcmode="lin" valueType="num" p14:bounceEnd="60000">
                                          <p:cBhvr additive="base">
                                            <p:cTn id="15" dur="1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0000">
                                      <p:stCondLst>
                                        <p:cond delay="299"/>
                                      </p:stCondLst>
                                      <p:childTnLst>
                                        <p:set>
                                          <p:cBhvr>
                                            <p:cTn id="18" dur="1" fill="hold">
                                              <p:stCondLst>
                                                <p:cond delay="0"/>
                                              </p:stCondLst>
                                            </p:cTn>
                                            <p:tgtEl>
                                              <p:spTgt spid="47"/>
                                            </p:tgtEl>
                                            <p:attrNameLst>
                                              <p:attrName>style.visibility</p:attrName>
                                            </p:attrNameLst>
                                          </p:cBhvr>
                                          <p:to>
                                            <p:strVal val="visible"/>
                                          </p:to>
                                        </p:set>
                                        <p:anim calcmode="lin" valueType="num" p14:bounceEnd="60000">
                                          <p:cBhvr additive="base">
                                            <p:cTn id="19" dur="1500" fill="hold"/>
                                            <p:tgtEl>
                                              <p:spTgt spid="47"/>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0000">
                                      <p:stCondLst>
                                        <p:cond delay="399"/>
                                      </p:stCondLst>
                                      <p:childTnLst>
                                        <p:set>
                                          <p:cBhvr>
                                            <p:cTn id="22" dur="1" fill="hold">
                                              <p:stCondLst>
                                                <p:cond delay="0"/>
                                              </p:stCondLst>
                                            </p:cTn>
                                            <p:tgtEl>
                                              <p:spTgt spid="77"/>
                                            </p:tgtEl>
                                            <p:attrNameLst>
                                              <p:attrName>style.visibility</p:attrName>
                                            </p:attrNameLst>
                                          </p:cBhvr>
                                          <p:to>
                                            <p:strVal val="visible"/>
                                          </p:to>
                                        </p:set>
                                        <p:anim calcmode="lin" valueType="num" p14:bounceEnd="60000">
                                          <p:cBhvr additive="base">
                                            <p:cTn id="23" dur="1500" fill="hold"/>
                                            <p:tgtEl>
                                              <p:spTgt spid="77"/>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7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60000">
                                      <p:stCondLst>
                                        <p:cond delay="499"/>
                                      </p:stCondLst>
                                      <p:childTnLst>
                                        <p:set>
                                          <p:cBhvr>
                                            <p:cTn id="26" dur="1" fill="hold">
                                              <p:stCondLst>
                                                <p:cond delay="0"/>
                                              </p:stCondLst>
                                            </p:cTn>
                                            <p:tgtEl>
                                              <p:spTgt spid="22"/>
                                            </p:tgtEl>
                                            <p:attrNameLst>
                                              <p:attrName>style.visibility</p:attrName>
                                            </p:attrNameLst>
                                          </p:cBhvr>
                                          <p:to>
                                            <p:strVal val="visible"/>
                                          </p:to>
                                        </p:set>
                                        <p:anim calcmode="lin" valueType="num" p14:bounceEnd="60000">
                                          <p:cBhvr additive="base">
                                            <p:cTn id="27" dur="1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60000">
                                      <p:stCondLst>
                                        <p:cond delay="599"/>
                                      </p:stCondLst>
                                      <p:childTnLst>
                                        <p:set>
                                          <p:cBhvr>
                                            <p:cTn id="30" dur="1" fill="hold">
                                              <p:stCondLst>
                                                <p:cond delay="0"/>
                                              </p:stCondLst>
                                            </p:cTn>
                                            <p:tgtEl>
                                              <p:spTgt spid="27"/>
                                            </p:tgtEl>
                                            <p:attrNameLst>
                                              <p:attrName>style.visibility</p:attrName>
                                            </p:attrNameLst>
                                          </p:cBhvr>
                                          <p:to>
                                            <p:strVal val="visible"/>
                                          </p:to>
                                        </p:set>
                                        <p:anim calcmode="lin" valueType="num" p14:bounceEnd="60000">
                                          <p:cBhvr additive="base">
                                            <p:cTn id="31" dur="1500" fill="hold"/>
                                            <p:tgtEl>
                                              <p:spTgt spid="27"/>
                                            </p:tgtEl>
                                            <p:attrNameLst>
                                              <p:attrName>ppt_x</p:attrName>
                                            </p:attrNameLst>
                                          </p:cBhvr>
                                          <p:tavLst>
                                            <p:tav tm="0">
                                              <p:val>
                                                <p:strVal val="#ppt_x"/>
                                              </p:val>
                                            </p:tav>
                                            <p:tav tm="100000">
                                              <p:val>
                                                <p:strVal val="#ppt_x"/>
                                              </p:val>
                                            </p:tav>
                                          </p:tavLst>
                                        </p:anim>
                                        <p:anim calcmode="lin" valueType="num" p14:bounceEnd="60000">
                                          <p:cBhvr additive="base">
                                            <p:cTn id="32" dur="1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60000">
                                      <p:stCondLst>
                                        <p:cond delay="699"/>
                                      </p:stCondLst>
                                      <p:childTnLst>
                                        <p:set>
                                          <p:cBhvr>
                                            <p:cTn id="34" dur="1" fill="hold">
                                              <p:stCondLst>
                                                <p:cond delay="0"/>
                                              </p:stCondLst>
                                            </p:cTn>
                                            <p:tgtEl>
                                              <p:spTgt spid="32"/>
                                            </p:tgtEl>
                                            <p:attrNameLst>
                                              <p:attrName>style.visibility</p:attrName>
                                            </p:attrNameLst>
                                          </p:cBhvr>
                                          <p:to>
                                            <p:strVal val="visible"/>
                                          </p:to>
                                        </p:set>
                                        <p:anim calcmode="lin" valueType="num" p14:bounceEnd="60000">
                                          <p:cBhvr additive="base">
                                            <p:cTn id="35" dur="1500" fill="hold"/>
                                            <p:tgtEl>
                                              <p:spTgt spid="32"/>
                                            </p:tgtEl>
                                            <p:attrNameLst>
                                              <p:attrName>ppt_x</p:attrName>
                                            </p:attrNameLst>
                                          </p:cBhvr>
                                          <p:tavLst>
                                            <p:tav tm="0">
                                              <p:val>
                                                <p:strVal val="#ppt_x"/>
                                              </p:val>
                                            </p:tav>
                                            <p:tav tm="100000">
                                              <p:val>
                                                <p:strVal val="#ppt_x"/>
                                              </p:val>
                                            </p:tav>
                                          </p:tavLst>
                                        </p:anim>
                                        <p:anim calcmode="lin" valueType="num" p14:bounceEnd="60000">
                                          <p:cBhvr additive="base">
                                            <p:cTn id="36" dur="1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60000">
                                      <p:stCondLst>
                                        <p:cond delay="799"/>
                                      </p:stCondLst>
                                      <p:childTnLst>
                                        <p:set>
                                          <p:cBhvr>
                                            <p:cTn id="38" dur="1" fill="hold">
                                              <p:stCondLst>
                                                <p:cond delay="0"/>
                                              </p:stCondLst>
                                            </p:cTn>
                                            <p:tgtEl>
                                              <p:spTgt spid="62"/>
                                            </p:tgtEl>
                                            <p:attrNameLst>
                                              <p:attrName>style.visibility</p:attrName>
                                            </p:attrNameLst>
                                          </p:cBhvr>
                                          <p:to>
                                            <p:strVal val="visible"/>
                                          </p:to>
                                        </p:set>
                                        <p:anim calcmode="lin" valueType="num" p14:bounceEnd="60000">
                                          <p:cBhvr additive="base">
                                            <p:cTn id="39" dur="1500" fill="hold"/>
                                            <p:tgtEl>
                                              <p:spTgt spid="62"/>
                                            </p:tgtEl>
                                            <p:attrNameLst>
                                              <p:attrName>ppt_x</p:attrName>
                                            </p:attrNameLst>
                                          </p:cBhvr>
                                          <p:tavLst>
                                            <p:tav tm="0">
                                              <p:val>
                                                <p:strVal val="#ppt_x"/>
                                              </p:val>
                                            </p:tav>
                                            <p:tav tm="100000">
                                              <p:val>
                                                <p:strVal val="#ppt_x"/>
                                              </p:val>
                                            </p:tav>
                                          </p:tavLst>
                                        </p:anim>
                                        <p:anim calcmode="lin" valueType="num" p14:bounceEnd="60000">
                                          <p:cBhvr additive="base">
                                            <p:cTn id="40" dur="1500" fill="hold"/>
                                            <p:tgtEl>
                                              <p:spTgt spid="6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14:presetBounceEnd="60000">
                                      <p:stCondLst>
                                        <p:cond delay="899"/>
                                      </p:stCondLst>
                                      <p:childTnLst>
                                        <p:set>
                                          <p:cBhvr>
                                            <p:cTn id="42" dur="1" fill="hold">
                                              <p:stCondLst>
                                                <p:cond delay="0"/>
                                              </p:stCondLst>
                                            </p:cTn>
                                            <p:tgtEl>
                                              <p:spTgt spid="67"/>
                                            </p:tgtEl>
                                            <p:attrNameLst>
                                              <p:attrName>style.visibility</p:attrName>
                                            </p:attrNameLst>
                                          </p:cBhvr>
                                          <p:to>
                                            <p:strVal val="visible"/>
                                          </p:to>
                                        </p:set>
                                        <p:anim calcmode="lin" valueType="num" p14:bounceEnd="60000">
                                          <p:cBhvr additive="base">
                                            <p:cTn id="43" dur="1500" fill="hold"/>
                                            <p:tgtEl>
                                              <p:spTgt spid="67"/>
                                            </p:tgtEl>
                                            <p:attrNameLst>
                                              <p:attrName>ppt_x</p:attrName>
                                            </p:attrNameLst>
                                          </p:cBhvr>
                                          <p:tavLst>
                                            <p:tav tm="0">
                                              <p:val>
                                                <p:strVal val="#ppt_x"/>
                                              </p:val>
                                            </p:tav>
                                            <p:tav tm="100000">
                                              <p:val>
                                                <p:strVal val="#ppt_x"/>
                                              </p:val>
                                            </p:tav>
                                          </p:tavLst>
                                        </p:anim>
                                        <p:anim calcmode="lin" valueType="num" p14:bounceEnd="60000">
                                          <p:cBhvr additive="base">
                                            <p:cTn id="44" dur="1500" fill="hold"/>
                                            <p:tgtEl>
                                              <p:spTgt spid="6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14:presetBounceEnd="60000">
                                      <p:stCondLst>
                                        <p:cond delay="999"/>
                                      </p:stCondLst>
                                      <p:childTnLst>
                                        <p:set>
                                          <p:cBhvr>
                                            <p:cTn id="46" dur="1" fill="hold">
                                              <p:stCondLst>
                                                <p:cond delay="0"/>
                                              </p:stCondLst>
                                            </p:cTn>
                                            <p:tgtEl>
                                              <p:spTgt spid="37"/>
                                            </p:tgtEl>
                                            <p:attrNameLst>
                                              <p:attrName>style.visibility</p:attrName>
                                            </p:attrNameLst>
                                          </p:cBhvr>
                                          <p:to>
                                            <p:strVal val="visible"/>
                                          </p:to>
                                        </p:set>
                                        <p:anim calcmode="lin" valueType="num" p14:bounceEnd="60000">
                                          <p:cBhvr additive="base">
                                            <p:cTn id="47" dur="1500" fill="hold"/>
                                            <p:tgtEl>
                                              <p:spTgt spid="37"/>
                                            </p:tgtEl>
                                            <p:attrNameLst>
                                              <p:attrName>ppt_x</p:attrName>
                                            </p:attrNameLst>
                                          </p:cBhvr>
                                          <p:tavLst>
                                            <p:tav tm="0">
                                              <p:val>
                                                <p:strVal val="#ppt_x"/>
                                              </p:val>
                                            </p:tav>
                                            <p:tav tm="100000">
                                              <p:val>
                                                <p:strVal val="#ppt_x"/>
                                              </p:val>
                                            </p:tav>
                                          </p:tavLst>
                                        </p:anim>
                                        <p:anim calcmode="lin" valueType="num" p14:bounceEnd="60000">
                                          <p:cBhvr additive="base">
                                            <p:cTn id="48" dur="1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14:presetBounceEnd="60000">
                                      <p:stCondLst>
                                        <p:cond delay="1099"/>
                                      </p:stCondLst>
                                      <p:childTnLst>
                                        <p:set>
                                          <p:cBhvr>
                                            <p:cTn id="50" dur="1" fill="hold">
                                              <p:stCondLst>
                                                <p:cond delay="0"/>
                                              </p:stCondLst>
                                            </p:cTn>
                                            <p:tgtEl>
                                              <p:spTgt spid="42"/>
                                            </p:tgtEl>
                                            <p:attrNameLst>
                                              <p:attrName>style.visibility</p:attrName>
                                            </p:attrNameLst>
                                          </p:cBhvr>
                                          <p:to>
                                            <p:strVal val="visible"/>
                                          </p:to>
                                        </p:set>
                                        <p:anim calcmode="lin" valueType="num" p14:bounceEnd="60000">
                                          <p:cBhvr additive="base">
                                            <p:cTn id="51" dur="1500" fill="hold"/>
                                            <p:tgtEl>
                                              <p:spTgt spid="42"/>
                                            </p:tgtEl>
                                            <p:attrNameLst>
                                              <p:attrName>ppt_x</p:attrName>
                                            </p:attrNameLst>
                                          </p:cBhvr>
                                          <p:tavLst>
                                            <p:tav tm="0">
                                              <p:val>
                                                <p:strVal val="#ppt_x"/>
                                              </p:val>
                                            </p:tav>
                                            <p:tav tm="100000">
                                              <p:val>
                                                <p:strVal val="#ppt_x"/>
                                              </p:val>
                                            </p:tav>
                                          </p:tavLst>
                                        </p:anim>
                                        <p:anim calcmode="lin" valueType="num" p14:bounceEnd="60000">
                                          <p:cBhvr additive="base">
                                            <p:cTn id="52" dur="1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14:presetBounceEnd="60000">
                                      <p:stCondLst>
                                        <p:cond delay="1199"/>
                                      </p:stCondLst>
                                      <p:childTnLst>
                                        <p:set>
                                          <p:cBhvr>
                                            <p:cTn id="54" dur="1" fill="hold">
                                              <p:stCondLst>
                                                <p:cond delay="0"/>
                                              </p:stCondLst>
                                            </p:cTn>
                                            <p:tgtEl>
                                              <p:spTgt spid="52"/>
                                            </p:tgtEl>
                                            <p:attrNameLst>
                                              <p:attrName>style.visibility</p:attrName>
                                            </p:attrNameLst>
                                          </p:cBhvr>
                                          <p:to>
                                            <p:strVal val="visible"/>
                                          </p:to>
                                        </p:set>
                                        <p:anim calcmode="lin" valueType="num" p14:bounceEnd="60000">
                                          <p:cBhvr additive="base">
                                            <p:cTn id="55" dur="1500" fill="hold"/>
                                            <p:tgtEl>
                                              <p:spTgt spid="52"/>
                                            </p:tgtEl>
                                            <p:attrNameLst>
                                              <p:attrName>ppt_x</p:attrName>
                                            </p:attrNameLst>
                                          </p:cBhvr>
                                          <p:tavLst>
                                            <p:tav tm="0">
                                              <p:val>
                                                <p:strVal val="#ppt_x"/>
                                              </p:val>
                                            </p:tav>
                                            <p:tav tm="100000">
                                              <p:val>
                                                <p:strVal val="#ppt_x"/>
                                              </p:val>
                                            </p:tav>
                                          </p:tavLst>
                                        </p:anim>
                                        <p:anim calcmode="lin" valueType="num" p14:bounceEnd="60000">
                                          <p:cBhvr additive="base">
                                            <p:cTn id="56" dur="150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14:presetBounceEnd="60000">
                                      <p:stCondLst>
                                        <p:cond delay="1299"/>
                                      </p:stCondLst>
                                      <p:childTnLst>
                                        <p:set>
                                          <p:cBhvr>
                                            <p:cTn id="58" dur="1" fill="hold">
                                              <p:stCondLst>
                                                <p:cond delay="0"/>
                                              </p:stCondLst>
                                            </p:cTn>
                                            <p:tgtEl>
                                              <p:spTgt spid="57"/>
                                            </p:tgtEl>
                                            <p:attrNameLst>
                                              <p:attrName>style.visibility</p:attrName>
                                            </p:attrNameLst>
                                          </p:cBhvr>
                                          <p:to>
                                            <p:strVal val="visible"/>
                                          </p:to>
                                        </p:set>
                                        <p:anim calcmode="lin" valueType="num" p14:bounceEnd="60000">
                                          <p:cBhvr additive="base">
                                            <p:cTn id="59" dur="1500" fill="hold"/>
                                            <p:tgtEl>
                                              <p:spTgt spid="57"/>
                                            </p:tgtEl>
                                            <p:attrNameLst>
                                              <p:attrName>ppt_x</p:attrName>
                                            </p:attrNameLst>
                                          </p:cBhvr>
                                          <p:tavLst>
                                            <p:tav tm="0">
                                              <p:val>
                                                <p:strVal val="#ppt_x"/>
                                              </p:val>
                                            </p:tav>
                                            <p:tav tm="100000">
                                              <p:val>
                                                <p:strVal val="#ppt_x"/>
                                              </p:val>
                                            </p:tav>
                                          </p:tavLst>
                                        </p:anim>
                                        <p:anim calcmode="lin" valueType="num" p14:bounceEnd="60000">
                                          <p:cBhvr additive="base">
                                            <p:cTn id="60" dur="1500" fill="hold"/>
                                            <p:tgtEl>
                                              <p:spTgt spid="5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14:presetBounceEnd="60000">
                                      <p:stCondLst>
                                        <p:cond delay="1399"/>
                                      </p:stCondLst>
                                      <p:childTnLst>
                                        <p:set>
                                          <p:cBhvr>
                                            <p:cTn id="62" dur="1" fill="hold">
                                              <p:stCondLst>
                                                <p:cond delay="0"/>
                                              </p:stCondLst>
                                            </p:cTn>
                                            <p:tgtEl>
                                              <p:spTgt spid="72"/>
                                            </p:tgtEl>
                                            <p:attrNameLst>
                                              <p:attrName>style.visibility</p:attrName>
                                            </p:attrNameLst>
                                          </p:cBhvr>
                                          <p:to>
                                            <p:strVal val="visible"/>
                                          </p:to>
                                        </p:set>
                                        <p:anim calcmode="lin" valueType="num" p14:bounceEnd="60000">
                                          <p:cBhvr additive="base">
                                            <p:cTn id="63" dur="1500" fill="hold"/>
                                            <p:tgtEl>
                                              <p:spTgt spid="72"/>
                                            </p:tgtEl>
                                            <p:attrNameLst>
                                              <p:attrName>ppt_x</p:attrName>
                                            </p:attrNameLst>
                                          </p:cBhvr>
                                          <p:tavLst>
                                            <p:tav tm="0">
                                              <p:val>
                                                <p:strVal val="#ppt_x"/>
                                              </p:val>
                                            </p:tav>
                                            <p:tav tm="100000">
                                              <p:val>
                                                <p:strVal val="#ppt_x"/>
                                              </p:val>
                                            </p:tav>
                                          </p:tavLst>
                                        </p:anim>
                                        <p:anim calcmode="lin" valueType="num" p14:bounceEnd="60000">
                                          <p:cBhvr additive="base">
                                            <p:cTn id="64" dur="1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500" fill="hold"/>
                                            <p:tgtEl>
                                              <p:spTgt spid="19"/>
                                            </p:tgtEl>
                                            <p:attrNameLst>
                                              <p:attrName>ppt_x</p:attrName>
                                            </p:attrNameLst>
                                          </p:cBhvr>
                                          <p:tavLst>
                                            <p:tav tm="0">
                                              <p:val>
                                                <p:strVal val="#ppt_x"/>
                                              </p:val>
                                            </p:tav>
                                            <p:tav tm="100000">
                                              <p:val>
                                                <p:strVal val="#ppt_x"/>
                                              </p:val>
                                            </p:tav>
                                          </p:tavLst>
                                        </p:anim>
                                        <p:anim calcmode="lin" valueType="num">
                                          <p:cBhvr additive="base">
                                            <p:cTn id="12" dur="1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99"/>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299"/>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1500" fill="hold"/>
                                            <p:tgtEl>
                                              <p:spTgt spid="47"/>
                                            </p:tgtEl>
                                            <p:attrNameLst>
                                              <p:attrName>ppt_x</p:attrName>
                                            </p:attrNameLst>
                                          </p:cBhvr>
                                          <p:tavLst>
                                            <p:tav tm="0">
                                              <p:val>
                                                <p:strVal val="#ppt_x"/>
                                              </p:val>
                                            </p:tav>
                                            <p:tav tm="100000">
                                              <p:val>
                                                <p:strVal val="#ppt_x"/>
                                              </p:val>
                                            </p:tav>
                                          </p:tavLst>
                                        </p:anim>
                                        <p:anim calcmode="lin" valueType="num">
                                          <p:cBhvr additive="base">
                                            <p:cTn id="20" dur="1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399"/>
                                      </p:stCondLst>
                                      <p:childTnLst>
                                        <p:set>
                                          <p:cBhvr>
                                            <p:cTn id="22" dur="1" fill="hold">
                                              <p:stCondLst>
                                                <p:cond delay="0"/>
                                              </p:stCondLst>
                                            </p:cTn>
                                            <p:tgtEl>
                                              <p:spTgt spid="77"/>
                                            </p:tgtEl>
                                            <p:attrNameLst>
                                              <p:attrName>style.visibility</p:attrName>
                                            </p:attrNameLst>
                                          </p:cBhvr>
                                          <p:to>
                                            <p:strVal val="visible"/>
                                          </p:to>
                                        </p:set>
                                        <p:anim calcmode="lin" valueType="num">
                                          <p:cBhvr additive="base">
                                            <p:cTn id="23" dur="1500" fill="hold"/>
                                            <p:tgtEl>
                                              <p:spTgt spid="77"/>
                                            </p:tgtEl>
                                            <p:attrNameLst>
                                              <p:attrName>ppt_x</p:attrName>
                                            </p:attrNameLst>
                                          </p:cBhvr>
                                          <p:tavLst>
                                            <p:tav tm="0">
                                              <p:val>
                                                <p:strVal val="#ppt_x"/>
                                              </p:val>
                                            </p:tav>
                                            <p:tav tm="100000">
                                              <p:val>
                                                <p:strVal val="#ppt_x"/>
                                              </p:val>
                                            </p:tav>
                                          </p:tavLst>
                                        </p:anim>
                                        <p:anim calcmode="lin" valueType="num">
                                          <p:cBhvr additive="base">
                                            <p:cTn id="24" dur="1500" fill="hold"/>
                                            <p:tgtEl>
                                              <p:spTgt spid="7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499"/>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1500" fill="hold"/>
                                            <p:tgtEl>
                                              <p:spTgt spid="22"/>
                                            </p:tgtEl>
                                            <p:attrNameLst>
                                              <p:attrName>ppt_x</p:attrName>
                                            </p:attrNameLst>
                                          </p:cBhvr>
                                          <p:tavLst>
                                            <p:tav tm="0">
                                              <p:val>
                                                <p:strVal val="#ppt_x"/>
                                              </p:val>
                                            </p:tav>
                                            <p:tav tm="100000">
                                              <p:val>
                                                <p:strVal val="#ppt_x"/>
                                              </p:val>
                                            </p:tav>
                                          </p:tavLst>
                                        </p:anim>
                                        <p:anim calcmode="lin" valueType="num">
                                          <p:cBhvr additive="base">
                                            <p:cTn id="28" dur="1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599"/>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1500" fill="hold"/>
                                            <p:tgtEl>
                                              <p:spTgt spid="27"/>
                                            </p:tgtEl>
                                            <p:attrNameLst>
                                              <p:attrName>ppt_x</p:attrName>
                                            </p:attrNameLst>
                                          </p:cBhvr>
                                          <p:tavLst>
                                            <p:tav tm="0">
                                              <p:val>
                                                <p:strVal val="#ppt_x"/>
                                              </p:val>
                                            </p:tav>
                                            <p:tav tm="100000">
                                              <p:val>
                                                <p:strVal val="#ppt_x"/>
                                              </p:val>
                                            </p:tav>
                                          </p:tavLst>
                                        </p:anim>
                                        <p:anim calcmode="lin" valueType="num">
                                          <p:cBhvr additive="base">
                                            <p:cTn id="32" dur="1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699"/>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1500" fill="hold"/>
                                            <p:tgtEl>
                                              <p:spTgt spid="32"/>
                                            </p:tgtEl>
                                            <p:attrNameLst>
                                              <p:attrName>ppt_x</p:attrName>
                                            </p:attrNameLst>
                                          </p:cBhvr>
                                          <p:tavLst>
                                            <p:tav tm="0">
                                              <p:val>
                                                <p:strVal val="#ppt_x"/>
                                              </p:val>
                                            </p:tav>
                                            <p:tav tm="100000">
                                              <p:val>
                                                <p:strVal val="#ppt_x"/>
                                              </p:val>
                                            </p:tav>
                                          </p:tavLst>
                                        </p:anim>
                                        <p:anim calcmode="lin" valueType="num">
                                          <p:cBhvr additive="base">
                                            <p:cTn id="36" dur="1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799"/>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1500" fill="hold"/>
                                            <p:tgtEl>
                                              <p:spTgt spid="62"/>
                                            </p:tgtEl>
                                            <p:attrNameLst>
                                              <p:attrName>ppt_x</p:attrName>
                                            </p:attrNameLst>
                                          </p:cBhvr>
                                          <p:tavLst>
                                            <p:tav tm="0">
                                              <p:val>
                                                <p:strVal val="#ppt_x"/>
                                              </p:val>
                                            </p:tav>
                                            <p:tav tm="100000">
                                              <p:val>
                                                <p:strVal val="#ppt_x"/>
                                              </p:val>
                                            </p:tav>
                                          </p:tavLst>
                                        </p:anim>
                                        <p:anim calcmode="lin" valueType="num">
                                          <p:cBhvr additive="base">
                                            <p:cTn id="40" dur="1500" fill="hold"/>
                                            <p:tgtEl>
                                              <p:spTgt spid="6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899"/>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1500" fill="hold"/>
                                            <p:tgtEl>
                                              <p:spTgt spid="67"/>
                                            </p:tgtEl>
                                            <p:attrNameLst>
                                              <p:attrName>ppt_x</p:attrName>
                                            </p:attrNameLst>
                                          </p:cBhvr>
                                          <p:tavLst>
                                            <p:tav tm="0">
                                              <p:val>
                                                <p:strVal val="#ppt_x"/>
                                              </p:val>
                                            </p:tav>
                                            <p:tav tm="100000">
                                              <p:val>
                                                <p:strVal val="#ppt_x"/>
                                              </p:val>
                                            </p:tav>
                                          </p:tavLst>
                                        </p:anim>
                                        <p:anim calcmode="lin" valueType="num">
                                          <p:cBhvr additive="base">
                                            <p:cTn id="44" dur="1500" fill="hold"/>
                                            <p:tgtEl>
                                              <p:spTgt spid="6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999"/>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500" fill="hold"/>
                                            <p:tgtEl>
                                              <p:spTgt spid="37"/>
                                            </p:tgtEl>
                                            <p:attrNameLst>
                                              <p:attrName>ppt_x</p:attrName>
                                            </p:attrNameLst>
                                          </p:cBhvr>
                                          <p:tavLst>
                                            <p:tav tm="0">
                                              <p:val>
                                                <p:strVal val="#ppt_x"/>
                                              </p:val>
                                            </p:tav>
                                            <p:tav tm="100000">
                                              <p:val>
                                                <p:strVal val="#ppt_x"/>
                                              </p:val>
                                            </p:tav>
                                          </p:tavLst>
                                        </p:anim>
                                        <p:anim calcmode="lin" valueType="num">
                                          <p:cBhvr additive="base">
                                            <p:cTn id="48" dur="1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1099"/>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1500" fill="hold"/>
                                            <p:tgtEl>
                                              <p:spTgt spid="42"/>
                                            </p:tgtEl>
                                            <p:attrNameLst>
                                              <p:attrName>ppt_x</p:attrName>
                                            </p:attrNameLst>
                                          </p:cBhvr>
                                          <p:tavLst>
                                            <p:tav tm="0">
                                              <p:val>
                                                <p:strVal val="#ppt_x"/>
                                              </p:val>
                                            </p:tav>
                                            <p:tav tm="100000">
                                              <p:val>
                                                <p:strVal val="#ppt_x"/>
                                              </p:val>
                                            </p:tav>
                                          </p:tavLst>
                                        </p:anim>
                                        <p:anim calcmode="lin" valueType="num">
                                          <p:cBhvr additive="base">
                                            <p:cTn id="52" dur="1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1199"/>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1500" fill="hold"/>
                                            <p:tgtEl>
                                              <p:spTgt spid="52"/>
                                            </p:tgtEl>
                                            <p:attrNameLst>
                                              <p:attrName>ppt_x</p:attrName>
                                            </p:attrNameLst>
                                          </p:cBhvr>
                                          <p:tavLst>
                                            <p:tav tm="0">
                                              <p:val>
                                                <p:strVal val="#ppt_x"/>
                                              </p:val>
                                            </p:tav>
                                            <p:tav tm="100000">
                                              <p:val>
                                                <p:strVal val="#ppt_x"/>
                                              </p:val>
                                            </p:tav>
                                          </p:tavLst>
                                        </p:anim>
                                        <p:anim calcmode="lin" valueType="num">
                                          <p:cBhvr additive="base">
                                            <p:cTn id="56" dur="150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1299"/>
                                      </p:stCondLst>
                                      <p:childTnLst>
                                        <p:set>
                                          <p:cBhvr>
                                            <p:cTn id="58" dur="1" fill="hold">
                                              <p:stCondLst>
                                                <p:cond delay="0"/>
                                              </p:stCondLst>
                                            </p:cTn>
                                            <p:tgtEl>
                                              <p:spTgt spid="57"/>
                                            </p:tgtEl>
                                            <p:attrNameLst>
                                              <p:attrName>style.visibility</p:attrName>
                                            </p:attrNameLst>
                                          </p:cBhvr>
                                          <p:to>
                                            <p:strVal val="visible"/>
                                          </p:to>
                                        </p:set>
                                        <p:anim calcmode="lin" valueType="num">
                                          <p:cBhvr additive="base">
                                            <p:cTn id="59" dur="1500" fill="hold"/>
                                            <p:tgtEl>
                                              <p:spTgt spid="57"/>
                                            </p:tgtEl>
                                            <p:attrNameLst>
                                              <p:attrName>ppt_x</p:attrName>
                                            </p:attrNameLst>
                                          </p:cBhvr>
                                          <p:tavLst>
                                            <p:tav tm="0">
                                              <p:val>
                                                <p:strVal val="#ppt_x"/>
                                              </p:val>
                                            </p:tav>
                                            <p:tav tm="100000">
                                              <p:val>
                                                <p:strVal val="#ppt_x"/>
                                              </p:val>
                                            </p:tav>
                                          </p:tavLst>
                                        </p:anim>
                                        <p:anim calcmode="lin" valueType="num">
                                          <p:cBhvr additive="base">
                                            <p:cTn id="60" dur="1500" fill="hold"/>
                                            <p:tgtEl>
                                              <p:spTgt spid="5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1399"/>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1500" fill="hold"/>
                                            <p:tgtEl>
                                              <p:spTgt spid="72"/>
                                            </p:tgtEl>
                                            <p:attrNameLst>
                                              <p:attrName>ppt_x</p:attrName>
                                            </p:attrNameLst>
                                          </p:cBhvr>
                                          <p:tavLst>
                                            <p:tav tm="0">
                                              <p:val>
                                                <p:strVal val="#ppt_x"/>
                                              </p:val>
                                            </p:tav>
                                            <p:tav tm="100000">
                                              <p:val>
                                                <p:strVal val="#ppt_x"/>
                                              </p:val>
                                            </p:tav>
                                          </p:tavLst>
                                        </p:anim>
                                        <p:anim calcmode="lin" valueType="num">
                                          <p:cBhvr additive="base">
                                            <p:cTn id="64" dur="1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491" y="1222223"/>
            <a:ext cx="8686800" cy="690562"/>
          </a:xfrm>
        </p:spPr>
        <p:txBody>
          <a:bodyPr/>
          <a:lstStyle/>
          <a:p>
            <a:r>
              <a:rPr lang="en-GB" sz="2000" dirty="0" err="1">
                <a:solidFill>
                  <a:srgbClr val="002060"/>
                </a:solidFill>
              </a:rPr>
              <a:t>Cách</a:t>
            </a:r>
            <a:r>
              <a:rPr lang="en-GB" sz="2000" dirty="0">
                <a:solidFill>
                  <a:srgbClr val="002060"/>
                </a:solidFill>
              </a:rPr>
              <a:t> </a:t>
            </a:r>
            <a:r>
              <a:rPr lang="en-GB" sz="2000" dirty="0" err="1">
                <a:solidFill>
                  <a:srgbClr val="002060"/>
                </a:solidFill>
              </a:rPr>
              <a:t>nhận</a:t>
            </a:r>
            <a:r>
              <a:rPr lang="en-GB" sz="2000" dirty="0">
                <a:solidFill>
                  <a:srgbClr val="002060"/>
                </a:solidFill>
              </a:rPr>
              <a:t> </a:t>
            </a:r>
            <a:r>
              <a:rPr lang="en-GB" sz="2000" dirty="0" err="1">
                <a:solidFill>
                  <a:srgbClr val="002060"/>
                </a:solidFill>
              </a:rPr>
              <a:t>biết</a:t>
            </a:r>
            <a:r>
              <a:rPr lang="en-GB" sz="2000" dirty="0">
                <a:solidFill>
                  <a:srgbClr val="002060"/>
                </a:solidFill>
              </a:rPr>
              <a:t> </a:t>
            </a:r>
            <a:r>
              <a:rPr lang="en-GB" sz="2000" dirty="0" err="1">
                <a:solidFill>
                  <a:srgbClr val="002060"/>
                </a:solidFill>
              </a:rPr>
              <a:t>thuốc</a:t>
            </a:r>
            <a:r>
              <a:rPr lang="en-GB" sz="2000" dirty="0">
                <a:solidFill>
                  <a:srgbClr val="002060"/>
                </a:solidFill>
              </a:rPr>
              <a:t>, </a:t>
            </a:r>
            <a:r>
              <a:rPr lang="en-GB" sz="2000" dirty="0" err="1">
                <a:solidFill>
                  <a:srgbClr val="002060"/>
                </a:solidFill>
              </a:rPr>
              <a:t>thực</a:t>
            </a:r>
            <a:r>
              <a:rPr lang="en-GB" sz="2000" dirty="0">
                <a:solidFill>
                  <a:srgbClr val="002060"/>
                </a:solidFill>
              </a:rPr>
              <a:t> </a:t>
            </a:r>
            <a:r>
              <a:rPr lang="en-GB" sz="2000" dirty="0" err="1">
                <a:solidFill>
                  <a:srgbClr val="002060"/>
                </a:solidFill>
              </a:rPr>
              <a:t>phẩm</a:t>
            </a:r>
            <a:r>
              <a:rPr lang="en-GB" sz="2000" dirty="0">
                <a:solidFill>
                  <a:srgbClr val="002060"/>
                </a:solidFill>
              </a:rPr>
              <a:t> </a:t>
            </a:r>
            <a:r>
              <a:rPr lang="en-GB" sz="2000" dirty="0" err="1">
                <a:solidFill>
                  <a:srgbClr val="002060"/>
                </a:solidFill>
              </a:rPr>
              <a:t>chức</a:t>
            </a:r>
            <a:r>
              <a:rPr lang="en-GB" sz="2000" dirty="0">
                <a:solidFill>
                  <a:srgbClr val="002060"/>
                </a:solidFill>
              </a:rPr>
              <a:t> </a:t>
            </a:r>
            <a:r>
              <a:rPr lang="en-GB" sz="2000" dirty="0" err="1">
                <a:solidFill>
                  <a:srgbClr val="002060"/>
                </a:solidFill>
              </a:rPr>
              <a:t>năng</a:t>
            </a:r>
            <a:r>
              <a:rPr lang="en-GB" sz="2000" dirty="0">
                <a:solidFill>
                  <a:srgbClr val="002060"/>
                </a:solidFill>
              </a:rPr>
              <a:t>, </a:t>
            </a:r>
            <a:r>
              <a:rPr lang="en-GB" sz="2000" dirty="0" err="1">
                <a:solidFill>
                  <a:srgbClr val="002060"/>
                </a:solidFill>
              </a:rPr>
              <a:t>mỹ</a:t>
            </a:r>
            <a:r>
              <a:rPr lang="en-GB" sz="2000" dirty="0">
                <a:solidFill>
                  <a:srgbClr val="002060"/>
                </a:solidFill>
              </a:rPr>
              <a:t> </a:t>
            </a:r>
            <a:r>
              <a:rPr lang="en-GB" sz="2000" dirty="0" err="1">
                <a:solidFill>
                  <a:srgbClr val="002060"/>
                </a:solidFill>
              </a:rPr>
              <a:t>phẩm</a:t>
            </a:r>
            <a:r>
              <a:rPr lang="en-GB" sz="2000" dirty="0">
                <a:solidFill>
                  <a:srgbClr val="002060"/>
                </a:solidFill>
              </a:rPr>
              <a: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83477552"/>
              </p:ext>
            </p:extLst>
          </p:nvPr>
        </p:nvGraphicFramePr>
        <p:xfrm>
          <a:off x="361951" y="2203506"/>
          <a:ext cx="8810625" cy="3747843"/>
        </p:xfrm>
        <a:graphic>
          <a:graphicData uri="http://schemas.openxmlformats.org/drawingml/2006/table">
            <a:tbl>
              <a:tblPr firstRow="1" firstCol="1" bandRow="1">
                <a:tableStyleId>{21E4AEA4-8DFA-4A89-87EB-49C32662AFE0}</a:tableStyleId>
              </a:tblPr>
              <a:tblGrid>
                <a:gridCol w="1226271">
                  <a:extLst>
                    <a:ext uri="{9D8B030D-6E8A-4147-A177-3AD203B41FA5}">
                      <a16:colId xmlns:a16="http://schemas.microsoft.com/office/drawing/2014/main" val="20000"/>
                    </a:ext>
                  </a:extLst>
                </a:gridCol>
                <a:gridCol w="3371236">
                  <a:extLst>
                    <a:ext uri="{9D8B030D-6E8A-4147-A177-3AD203B41FA5}">
                      <a16:colId xmlns:a16="http://schemas.microsoft.com/office/drawing/2014/main" val="20001"/>
                    </a:ext>
                  </a:extLst>
                </a:gridCol>
                <a:gridCol w="4213118">
                  <a:extLst>
                    <a:ext uri="{9D8B030D-6E8A-4147-A177-3AD203B41FA5}">
                      <a16:colId xmlns:a16="http://schemas.microsoft.com/office/drawing/2014/main" val="20002"/>
                    </a:ext>
                  </a:extLst>
                </a:gridCol>
              </a:tblGrid>
              <a:tr h="581588">
                <a:tc>
                  <a:txBody>
                    <a:bodyPr/>
                    <a:lstStyle/>
                    <a:p>
                      <a:pPr marL="0" marR="0" algn="just">
                        <a:lnSpc>
                          <a:spcPts val="1350"/>
                        </a:lnSpc>
                        <a:spcBef>
                          <a:spcPts val="0"/>
                        </a:spcBef>
                        <a:spcAft>
                          <a:spcPts val="0"/>
                        </a:spcAft>
                      </a:pPr>
                      <a:endParaRPr lang="en-GB" sz="1600" dirty="0">
                        <a:effectLst/>
                      </a:endParaRPr>
                    </a:p>
                    <a:p>
                      <a:pPr marL="0" marR="0" algn="just">
                        <a:lnSpc>
                          <a:spcPts val="1350"/>
                        </a:lnSpc>
                        <a:spcBef>
                          <a:spcPts val="0"/>
                        </a:spcBef>
                        <a:spcAft>
                          <a:spcPts val="0"/>
                        </a:spcAft>
                      </a:pPr>
                      <a:r>
                        <a:rPr lang="en-GB" sz="1600" dirty="0" err="1">
                          <a:effectLst/>
                        </a:rPr>
                        <a:t>Sản</a:t>
                      </a:r>
                      <a:r>
                        <a:rPr lang="en-GB" sz="1600" dirty="0">
                          <a:effectLst/>
                        </a:rPr>
                        <a:t> </a:t>
                      </a:r>
                      <a:r>
                        <a:rPr lang="en-GB" sz="1600" dirty="0" err="1">
                          <a:effectLst/>
                        </a:rPr>
                        <a:t>phẩm</a:t>
                      </a:r>
                      <a:endParaRPr lang="en-US" sz="1600" dirty="0">
                        <a:solidFill>
                          <a:srgbClr val="000000"/>
                        </a:solidFill>
                        <a:effectLst/>
                        <a:latin typeface="Arial"/>
                        <a:ea typeface="Calibri"/>
                      </a:endParaRPr>
                    </a:p>
                  </a:txBody>
                  <a:tcPr marL="68580" marR="68580" marT="0" marB="0"/>
                </a:tc>
                <a:tc>
                  <a:txBody>
                    <a:bodyPr/>
                    <a:lstStyle/>
                    <a:p>
                      <a:pPr marL="0" marR="0" algn="just">
                        <a:lnSpc>
                          <a:spcPts val="1350"/>
                        </a:lnSpc>
                        <a:spcBef>
                          <a:spcPts val="0"/>
                        </a:spcBef>
                        <a:spcAft>
                          <a:spcPts val="0"/>
                        </a:spcAft>
                      </a:pPr>
                      <a:endParaRPr lang="en-GB" sz="1600" dirty="0">
                        <a:effectLst/>
                      </a:endParaRPr>
                    </a:p>
                    <a:p>
                      <a:pPr marL="0" marR="0" algn="just">
                        <a:lnSpc>
                          <a:spcPts val="1350"/>
                        </a:lnSpc>
                        <a:spcBef>
                          <a:spcPts val="0"/>
                        </a:spcBef>
                        <a:spcAft>
                          <a:spcPts val="0"/>
                        </a:spcAft>
                      </a:pPr>
                      <a:r>
                        <a:rPr lang="en-GB" sz="1600" dirty="0" err="1">
                          <a:effectLst/>
                        </a:rPr>
                        <a:t>Sổ</a:t>
                      </a:r>
                      <a:r>
                        <a:rPr lang="en-GB" sz="1600" dirty="0">
                          <a:effectLst/>
                        </a:rPr>
                        <a:t> </a:t>
                      </a:r>
                      <a:r>
                        <a:rPr lang="en-GB" sz="1600" dirty="0" err="1">
                          <a:effectLst/>
                        </a:rPr>
                        <a:t>đăng</a:t>
                      </a:r>
                      <a:r>
                        <a:rPr lang="en-GB" sz="1600" dirty="0">
                          <a:effectLst/>
                        </a:rPr>
                        <a:t> </a:t>
                      </a:r>
                      <a:r>
                        <a:rPr lang="en-GB" sz="1600" dirty="0" err="1">
                          <a:effectLst/>
                        </a:rPr>
                        <a:t>ký</a:t>
                      </a:r>
                      <a:r>
                        <a:rPr lang="en-GB" sz="1600" dirty="0">
                          <a:effectLst/>
                        </a:rPr>
                        <a:t> </a:t>
                      </a:r>
                      <a:r>
                        <a:rPr lang="en-GB" sz="1600" dirty="0" err="1">
                          <a:effectLst/>
                        </a:rPr>
                        <a:t>lưu</a:t>
                      </a:r>
                      <a:r>
                        <a:rPr lang="en-GB" sz="1600" dirty="0">
                          <a:effectLst/>
                        </a:rPr>
                        <a:t> </a:t>
                      </a:r>
                      <a:r>
                        <a:rPr lang="en-GB" sz="1600" dirty="0" err="1">
                          <a:effectLst/>
                        </a:rPr>
                        <a:t>hành</a:t>
                      </a:r>
                      <a:r>
                        <a:rPr lang="en-GB" sz="1600" dirty="0">
                          <a:effectLst/>
                        </a:rPr>
                        <a:t> (SĐK)</a:t>
                      </a:r>
                      <a:endParaRPr lang="en-US" sz="1600" dirty="0">
                        <a:solidFill>
                          <a:srgbClr val="000000"/>
                        </a:solidFill>
                        <a:effectLst/>
                        <a:latin typeface="Arial"/>
                        <a:ea typeface="Calibri"/>
                      </a:endParaRPr>
                    </a:p>
                  </a:txBody>
                  <a:tcPr marL="68580" marR="68580" marT="0" marB="0"/>
                </a:tc>
                <a:tc>
                  <a:txBody>
                    <a:bodyPr/>
                    <a:lstStyle/>
                    <a:p>
                      <a:pPr marL="0" marR="0" algn="just">
                        <a:lnSpc>
                          <a:spcPts val="1350"/>
                        </a:lnSpc>
                        <a:spcBef>
                          <a:spcPts val="0"/>
                        </a:spcBef>
                        <a:spcAft>
                          <a:spcPts val="0"/>
                        </a:spcAft>
                      </a:pPr>
                      <a:endParaRPr lang="en-GB" sz="1600" dirty="0">
                        <a:effectLst/>
                      </a:endParaRPr>
                    </a:p>
                    <a:p>
                      <a:pPr marL="0" marR="0" algn="just">
                        <a:lnSpc>
                          <a:spcPts val="1350"/>
                        </a:lnSpc>
                        <a:spcBef>
                          <a:spcPts val="0"/>
                        </a:spcBef>
                        <a:spcAft>
                          <a:spcPts val="0"/>
                        </a:spcAft>
                      </a:pPr>
                      <a:r>
                        <a:rPr lang="en-GB" sz="1600" dirty="0" err="1">
                          <a:effectLst/>
                        </a:rPr>
                        <a:t>Dấu</a:t>
                      </a:r>
                      <a:r>
                        <a:rPr lang="en-GB" sz="1600" dirty="0">
                          <a:effectLst/>
                        </a:rPr>
                        <a:t> </a:t>
                      </a:r>
                      <a:r>
                        <a:rPr lang="en-GB" sz="1600" dirty="0" err="1">
                          <a:effectLst/>
                        </a:rPr>
                        <a:t>hiệu</a:t>
                      </a:r>
                      <a:r>
                        <a:rPr lang="en-GB" sz="1600" dirty="0">
                          <a:effectLst/>
                        </a:rPr>
                        <a:t> </a:t>
                      </a:r>
                      <a:r>
                        <a:rPr lang="en-GB" sz="1600" dirty="0" err="1">
                          <a:effectLst/>
                        </a:rPr>
                        <a:t>nhận</a:t>
                      </a:r>
                      <a:r>
                        <a:rPr lang="en-GB" sz="1600" dirty="0">
                          <a:effectLst/>
                        </a:rPr>
                        <a:t> </a:t>
                      </a:r>
                      <a:r>
                        <a:rPr lang="en-GB" sz="1600" dirty="0" err="1">
                          <a:effectLst/>
                        </a:rPr>
                        <a:t>biết</a:t>
                      </a:r>
                      <a:endParaRPr lang="en-US" sz="1600" dirty="0">
                        <a:solidFill>
                          <a:srgbClr val="000000"/>
                        </a:solidFill>
                        <a:effectLst/>
                        <a:latin typeface="Arial"/>
                        <a:ea typeface="Calibri"/>
                      </a:endParaRPr>
                    </a:p>
                  </a:txBody>
                  <a:tcPr marL="68580" marR="68580" marT="0" marB="0"/>
                </a:tc>
                <a:extLst>
                  <a:ext uri="{0D108BD9-81ED-4DB2-BD59-A6C34878D82A}">
                    <a16:rowId xmlns:a16="http://schemas.microsoft.com/office/drawing/2014/main" val="10000"/>
                  </a:ext>
                </a:extLst>
              </a:tr>
              <a:tr h="1042987">
                <a:tc>
                  <a:txBody>
                    <a:bodyPr/>
                    <a:lstStyle/>
                    <a:p>
                      <a:pPr marL="0" marR="0" algn="just">
                        <a:lnSpc>
                          <a:spcPts val="1350"/>
                        </a:lnSpc>
                        <a:spcBef>
                          <a:spcPts val="0"/>
                        </a:spcBef>
                        <a:spcAft>
                          <a:spcPts val="0"/>
                        </a:spcAft>
                      </a:pPr>
                      <a:r>
                        <a:rPr lang="en-GB" sz="1600" dirty="0" err="1">
                          <a:effectLst/>
                        </a:rPr>
                        <a:t>Thuốc</a:t>
                      </a:r>
                      <a:endParaRPr lang="en-US" sz="1600" dirty="0">
                        <a:solidFill>
                          <a:srgbClr val="000000"/>
                        </a:solidFill>
                        <a:effectLst/>
                        <a:latin typeface="Arial"/>
                        <a:ea typeface="Calibri"/>
                      </a:endParaRPr>
                    </a:p>
                  </a:txBody>
                  <a:tcPr marL="68580" marR="68580" marT="0" marB="0" anchor="ctr"/>
                </a:tc>
                <a:tc>
                  <a:txBody>
                    <a:bodyPr/>
                    <a:lstStyle/>
                    <a:p>
                      <a:pPr marL="0" marR="0" algn="just">
                        <a:lnSpc>
                          <a:spcPct val="100000"/>
                        </a:lnSpc>
                        <a:spcBef>
                          <a:spcPts val="0"/>
                        </a:spcBef>
                        <a:spcAft>
                          <a:spcPts val="0"/>
                        </a:spcAft>
                      </a:pPr>
                      <a:r>
                        <a:rPr lang="en-GB" sz="1600" b="1" dirty="0">
                          <a:solidFill>
                            <a:srgbClr val="FF0000"/>
                          </a:solidFill>
                          <a:effectLst/>
                        </a:rPr>
                        <a:t>V</a:t>
                      </a:r>
                      <a:r>
                        <a:rPr lang="en-GB" sz="1600" b="1" dirty="0">
                          <a:effectLst/>
                        </a:rPr>
                        <a:t> 1234-09; </a:t>
                      </a:r>
                      <a:r>
                        <a:rPr lang="en-GB" sz="1600" b="1" dirty="0">
                          <a:solidFill>
                            <a:srgbClr val="FF0000"/>
                          </a:solidFill>
                          <a:effectLst/>
                        </a:rPr>
                        <a:t>V</a:t>
                      </a:r>
                      <a:r>
                        <a:rPr lang="en-GB" sz="1600" b="1" dirty="0">
                          <a:effectLst/>
                        </a:rPr>
                        <a:t>D 1234-10; </a:t>
                      </a:r>
                    </a:p>
                    <a:p>
                      <a:pPr marL="0" marR="0" algn="just">
                        <a:lnSpc>
                          <a:spcPct val="100000"/>
                        </a:lnSpc>
                        <a:spcBef>
                          <a:spcPts val="0"/>
                        </a:spcBef>
                        <a:spcAft>
                          <a:spcPts val="0"/>
                        </a:spcAft>
                      </a:pPr>
                      <a:r>
                        <a:rPr lang="en-GB" sz="1600" b="1" dirty="0">
                          <a:solidFill>
                            <a:srgbClr val="FF0000"/>
                          </a:solidFill>
                          <a:effectLst/>
                        </a:rPr>
                        <a:t>V</a:t>
                      </a:r>
                      <a:r>
                        <a:rPr lang="en-GB" sz="1600" b="1" dirty="0">
                          <a:effectLst/>
                        </a:rPr>
                        <a:t>N 1234-11</a:t>
                      </a:r>
                      <a:endParaRPr lang="en-US" sz="1600" b="1" dirty="0">
                        <a:solidFill>
                          <a:srgbClr val="000000"/>
                        </a:solidFill>
                        <a:effectLst/>
                        <a:latin typeface="Arial"/>
                        <a:ea typeface="Calibri"/>
                      </a:endParaRPr>
                    </a:p>
                  </a:txBody>
                  <a:tcPr marL="68580" marR="68580" marT="0" marB="0" anchor="ctr"/>
                </a:tc>
                <a:tc>
                  <a:txBody>
                    <a:bodyPr/>
                    <a:lstStyle/>
                    <a:p>
                      <a:pPr marL="0" marR="0" algn="just">
                        <a:lnSpc>
                          <a:spcPct val="100000"/>
                        </a:lnSpc>
                        <a:spcBef>
                          <a:spcPts val="0"/>
                        </a:spcBef>
                        <a:spcAft>
                          <a:spcPts val="0"/>
                        </a:spcAft>
                      </a:pPr>
                      <a:r>
                        <a:rPr lang="en-GB" sz="1600" dirty="0" err="1">
                          <a:effectLst/>
                        </a:rPr>
                        <a:t>Thuốc</a:t>
                      </a:r>
                      <a:r>
                        <a:rPr lang="en-GB" sz="1600" dirty="0">
                          <a:effectLst/>
                        </a:rPr>
                        <a:t> </a:t>
                      </a:r>
                      <a:r>
                        <a:rPr lang="en-GB" sz="1600" dirty="0" err="1">
                          <a:effectLst/>
                        </a:rPr>
                        <a:t>được</a:t>
                      </a:r>
                      <a:r>
                        <a:rPr lang="en-GB" sz="1600" dirty="0">
                          <a:effectLst/>
                        </a:rPr>
                        <a:t> </a:t>
                      </a:r>
                      <a:r>
                        <a:rPr lang="en-GB" sz="1600" dirty="0" err="1">
                          <a:effectLst/>
                        </a:rPr>
                        <a:t>đăng</a:t>
                      </a:r>
                      <a:r>
                        <a:rPr lang="en-GB" sz="1600" dirty="0">
                          <a:effectLst/>
                        </a:rPr>
                        <a:t> </a:t>
                      </a:r>
                      <a:r>
                        <a:rPr lang="en-GB" sz="1600" dirty="0" err="1">
                          <a:effectLst/>
                        </a:rPr>
                        <a:t>ký</a:t>
                      </a:r>
                      <a:r>
                        <a:rPr lang="en-GB" sz="1600" dirty="0">
                          <a:effectLst/>
                        </a:rPr>
                        <a:t> </a:t>
                      </a:r>
                      <a:r>
                        <a:rPr lang="en-GB" sz="1600" dirty="0" err="1">
                          <a:effectLst/>
                        </a:rPr>
                        <a:t>tại</a:t>
                      </a:r>
                      <a:r>
                        <a:rPr lang="en-GB" sz="1600" dirty="0">
                          <a:effectLst/>
                        </a:rPr>
                        <a:t> </a:t>
                      </a:r>
                      <a:r>
                        <a:rPr lang="en-GB" sz="1600" dirty="0" err="1">
                          <a:effectLst/>
                        </a:rPr>
                        <a:t>cục</a:t>
                      </a:r>
                      <a:r>
                        <a:rPr lang="en-GB" sz="1600" dirty="0">
                          <a:effectLst/>
                        </a:rPr>
                        <a:t> </a:t>
                      </a:r>
                      <a:r>
                        <a:rPr lang="en-GB" sz="1600" dirty="0" err="1">
                          <a:effectLst/>
                        </a:rPr>
                        <a:t>quản</a:t>
                      </a:r>
                      <a:r>
                        <a:rPr lang="en-GB" sz="1600" dirty="0">
                          <a:effectLst/>
                        </a:rPr>
                        <a:t> </a:t>
                      </a:r>
                      <a:r>
                        <a:rPr lang="en-GB" sz="1600" dirty="0" err="1">
                          <a:effectLst/>
                        </a:rPr>
                        <a:t>lý</a:t>
                      </a:r>
                      <a:r>
                        <a:rPr lang="en-GB" sz="1600" dirty="0">
                          <a:effectLst/>
                        </a:rPr>
                        <a:t> </a:t>
                      </a:r>
                      <a:r>
                        <a:rPr lang="en-GB" sz="1600" dirty="0" err="1">
                          <a:effectLst/>
                        </a:rPr>
                        <a:t>dược</a:t>
                      </a:r>
                      <a:r>
                        <a:rPr lang="en-GB" sz="1600" dirty="0">
                          <a:effectLst/>
                        </a:rPr>
                        <a:t> VN; SĐK </a:t>
                      </a:r>
                      <a:r>
                        <a:rPr lang="en-GB" sz="1600" dirty="0" err="1">
                          <a:effectLst/>
                        </a:rPr>
                        <a:t>có</a:t>
                      </a:r>
                      <a:r>
                        <a:rPr lang="en-GB" sz="1600" dirty="0">
                          <a:effectLst/>
                        </a:rPr>
                        <a:t> </a:t>
                      </a:r>
                      <a:r>
                        <a:rPr lang="en-GB" sz="1600" dirty="0" err="1">
                          <a:effectLst/>
                        </a:rPr>
                        <a:t>chữ</a:t>
                      </a:r>
                      <a:r>
                        <a:rPr lang="en-GB" sz="1600" dirty="0">
                          <a:effectLst/>
                        </a:rPr>
                        <a:t> V (</a:t>
                      </a:r>
                      <a:r>
                        <a:rPr lang="en-GB" sz="1600" dirty="0" err="1">
                          <a:effectLst/>
                        </a:rPr>
                        <a:t>Việt</a:t>
                      </a:r>
                      <a:r>
                        <a:rPr lang="en-GB" sz="1600" dirty="0">
                          <a:effectLst/>
                        </a:rPr>
                        <a:t> Nam), </a:t>
                      </a:r>
                      <a:r>
                        <a:rPr lang="en-GB" sz="1600" dirty="0" err="1">
                          <a:effectLst/>
                        </a:rPr>
                        <a:t>tiếp</a:t>
                      </a:r>
                      <a:r>
                        <a:rPr lang="en-GB" sz="1600" dirty="0">
                          <a:effectLst/>
                        </a:rPr>
                        <a:t> </a:t>
                      </a:r>
                      <a:r>
                        <a:rPr lang="en-GB" sz="1600" dirty="0" err="1">
                          <a:effectLst/>
                        </a:rPr>
                        <a:t>theo</a:t>
                      </a:r>
                      <a:r>
                        <a:rPr lang="en-GB" sz="1600" dirty="0">
                          <a:effectLst/>
                        </a:rPr>
                        <a:t> </a:t>
                      </a:r>
                      <a:r>
                        <a:rPr lang="en-GB" sz="1600" dirty="0" err="1">
                          <a:effectLst/>
                        </a:rPr>
                        <a:t>là</a:t>
                      </a:r>
                      <a:r>
                        <a:rPr lang="en-GB" sz="1600" dirty="0">
                          <a:effectLst/>
                        </a:rPr>
                        <a:t> </a:t>
                      </a:r>
                      <a:r>
                        <a:rPr lang="en-GB" sz="1600" dirty="0" err="1">
                          <a:effectLst/>
                        </a:rPr>
                        <a:t>số</a:t>
                      </a:r>
                      <a:r>
                        <a:rPr lang="en-GB" sz="1600" dirty="0">
                          <a:effectLst/>
                        </a:rPr>
                        <a:t> </a:t>
                      </a:r>
                      <a:r>
                        <a:rPr lang="en-GB" sz="1600" dirty="0" err="1">
                          <a:effectLst/>
                        </a:rPr>
                        <a:t>thứ</a:t>
                      </a:r>
                      <a:r>
                        <a:rPr lang="en-GB" sz="1600" dirty="0">
                          <a:effectLst/>
                        </a:rPr>
                        <a:t> </a:t>
                      </a:r>
                      <a:r>
                        <a:rPr lang="en-GB" sz="1600" dirty="0" err="1">
                          <a:effectLst/>
                        </a:rPr>
                        <a:t>tự</a:t>
                      </a:r>
                      <a:r>
                        <a:rPr lang="en-GB" sz="1600" dirty="0">
                          <a:effectLst/>
                        </a:rPr>
                        <a:t> </a:t>
                      </a:r>
                      <a:r>
                        <a:rPr lang="en-GB" sz="1600" dirty="0" err="1">
                          <a:effectLst/>
                        </a:rPr>
                        <a:t>khi</a:t>
                      </a:r>
                      <a:r>
                        <a:rPr lang="en-GB" sz="1600" dirty="0">
                          <a:effectLst/>
                        </a:rPr>
                        <a:t> </a:t>
                      </a:r>
                      <a:r>
                        <a:rPr lang="en-GB" sz="1600" dirty="0" err="1">
                          <a:effectLst/>
                        </a:rPr>
                        <a:t>đăng</a:t>
                      </a:r>
                      <a:r>
                        <a:rPr lang="en-GB" sz="1600" dirty="0">
                          <a:effectLst/>
                        </a:rPr>
                        <a:t> </a:t>
                      </a:r>
                      <a:r>
                        <a:rPr lang="en-GB" sz="1600" dirty="0" err="1">
                          <a:effectLst/>
                        </a:rPr>
                        <a:t>ký</a:t>
                      </a:r>
                      <a:r>
                        <a:rPr lang="en-GB" sz="1600" dirty="0">
                          <a:effectLst/>
                        </a:rPr>
                        <a:t> – </a:t>
                      </a:r>
                      <a:r>
                        <a:rPr lang="en-GB" sz="1600" dirty="0" err="1">
                          <a:effectLst/>
                        </a:rPr>
                        <a:t>năm</a:t>
                      </a:r>
                      <a:r>
                        <a:rPr lang="en-GB" sz="1600" dirty="0">
                          <a:effectLst/>
                        </a:rPr>
                        <a:t> </a:t>
                      </a:r>
                      <a:r>
                        <a:rPr lang="en-GB" sz="1600" dirty="0" err="1">
                          <a:effectLst/>
                        </a:rPr>
                        <a:t>đăng</a:t>
                      </a:r>
                      <a:r>
                        <a:rPr lang="en-GB" sz="1600" dirty="0">
                          <a:effectLst/>
                        </a:rPr>
                        <a:t> </a:t>
                      </a:r>
                      <a:r>
                        <a:rPr lang="en-GB" sz="1600" dirty="0" err="1">
                          <a:effectLst/>
                        </a:rPr>
                        <a:t>ký</a:t>
                      </a:r>
                      <a:endParaRPr lang="en-US" sz="1600" dirty="0">
                        <a:solidFill>
                          <a:srgbClr val="000000"/>
                        </a:solidFill>
                        <a:effectLst/>
                        <a:latin typeface="Arial"/>
                        <a:ea typeface="Calibri"/>
                      </a:endParaRPr>
                    </a:p>
                  </a:txBody>
                  <a:tcPr marL="68580" marR="68580" marT="0" marB="0" anchor="ctr"/>
                </a:tc>
                <a:extLst>
                  <a:ext uri="{0D108BD9-81ED-4DB2-BD59-A6C34878D82A}">
                    <a16:rowId xmlns:a16="http://schemas.microsoft.com/office/drawing/2014/main" val="10001"/>
                  </a:ext>
                </a:extLst>
              </a:tr>
              <a:tr h="1022888">
                <a:tc>
                  <a:txBody>
                    <a:bodyPr/>
                    <a:lstStyle/>
                    <a:p>
                      <a:pPr marL="0" marR="0" algn="just">
                        <a:lnSpc>
                          <a:spcPts val="1350"/>
                        </a:lnSpc>
                        <a:spcBef>
                          <a:spcPts val="0"/>
                        </a:spcBef>
                        <a:spcAft>
                          <a:spcPts val="0"/>
                        </a:spcAft>
                      </a:pPr>
                      <a:r>
                        <a:rPr lang="en-GB" sz="1600" dirty="0" err="1">
                          <a:effectLst/>
                        </a:rPr>
                        <a:t>Thực</a:t>
                      </a:r>
                      <a:r>
                        <a:rPr lang="en-GB" sz="1600" dirty="0">
                          <a:effectLst/>
                        </a:rPr>
                        <a:t> </a:t>
                      </a:r>
                      <a:r>
                        <a:rPr lang="en-GB" sz="1600" dirty="0" err="1">
                          <a:effectLst/>
                        </a:rPr>
                        <a:t>phẩm</a:t>
                      </a:r>
                      <a:r>
                        <a:rPr lang="en-GB" sz="1600" dirty="0">
                          <a:effectLst/>
                        </a:rPr>
                        <a:t> </a:t>
                      </a:r>
                      <a:r>
                        <a:rPr lang="en-GB" sz="1600" dirty="0" err="1">
                          <a:effectLst/>
                        </a:rPr>
                        <a:t>chức</a:t>
                      </a:r>
                      <a:r>
                        <a:rPr lang="en-GB" sz="1600" dirty="0">
                          <a:effectLst/>
                        </a:rPr>
                        <a:t> </a:t>
                      </a:r>
                      <a:r>
                        <a:rPr lang="en-GB" sz="1600" dirty="0" err="1">
                          <a:effectLst/>
                        </a:rPr>
                        <a:t>năng</a:t>
                      </a:r>
                      <a:endParaRPr lang="en-US" sz="1600" dirty="0">
                        <a:solidFill>
                          <a:srgbClr val="000000"/>
                        </a:solidFill>
                        <a:effectLst/>
                        <a:latin typeface="Arial"/>
                        <a:ea typeface="Calibri"/>
                      </a:endParaRPr>
                    </a:p>
                  </a:txBody>
                  <a:tcPr marL="68580" marR="68580" marT="0" marB="0" anchor="ctr"/>
                </a:tc>
                <a:tc>
                  <a:txBody>
                    <a:bodyPr/>
                    <a:lstStyle/>
                    <a:p>
                      <a:pPr marL="0" marR="0" algn="just">
                        <a:lnSpc>
                          <a:spcPct val="100000"/>
                        </a:lnSpc>
                        <a:spcBef>
                          <a:spcPts val="0"/>
                        </a:spcBef>
                        <a:spcAft>
                          <a:spcPts val="0"/>
                        </a:spcAft>
                      </a:pPr>
                      <a:r>
                        <a:rPr lang="en-GB" sz="1600" b="1" dirty="0">
                          <a:effectLst/>
                        </a:rPr>
                        <a:t>1234 / YT-</a:t>
                      </a:r>
                      <a:r>
                        <a:rPr lang="en-GB" sz="1600" b="1" dirty="0">
                          <a:solidFill>
                            <a:srgbClr val="FF0000"/>
                          </a:solidFill>
                          <a:effectLst/>
                        </a:rPr>
                        <a:t>CNTC</a:t>
                      </a:r>
                      <a:endParaRPr lang="en-US" sz="1600" b="1" dirty="0">
                        <a:solidFill>
                          <a:srgbClr val="FF0000"/>
                        </a:solidFill>
                        <a:effectLst/>
                        <a:latin typeface="Arial"/>
                        <a:ea typeface="Calibri"/>
                      </a:endParaRPr>
                    </a:p>
                  </a:txBody>
                  <a:tcPr marL="68580" marR="68580" marT="0" marB="0" anchor="ctr"/>
                </a:tc>
                <a:tc>
                  <a:txBody>
                    <a:bodyPr/>
                    <a:lstStyle/>
                    <a:p>
                      <a:pPr marL="0" marR="0" algn="just">
                        <a:lnSpc>
                          <a:spcPct val="100000"/>
                        </a:lnSpc>
                        <a:spcBef>
                          <a:spcPts val="0"/>
                        </a:spcBef>
                        <a:spcAft>
                          <a:spcPts val="0"/>
                        </a:spcAft>
                      </a:pPr>
                      <a:r>
                        <a:rPr lang="en-GB" sz="1600" dirty="0">
                          <a:effectLst/>
                        </a:rPr>
                        <a:t>TPCN </a:t>
                      </a:r>
                      <a:r>
                        <a:rPr lang="en-GB" sz="1600" dirty="0" err="1">
                          <a:effectLst/>
                        </a:rPr>
                        <a:t>được</a:t>
                      </a:r>
                      <a:r>
                        <a:rPr lang="en-GB" sz="1600" dirty="0">
                          <a:effectLst/>
                        </a:rPr>
                        <a:t> </a:t>
                      </a:r>
                      <a:r>
                        <a:rPr lang="en-GB" sz="1600" dirty="0" err="1">
                          <a:effectLst/>
                        </a:rPr>
                        <a:t>đăng</a:t>
                      </a:r>
                      <a:r>
                        <a:rPr lang="en-GB" sz="1600" dirty="0">
                          <a:effectLst/>
                        </a:rPr>
                        <a:t> </a:t>
                      </a:r>
                      <a:r>
                        <a:rPr lang="en-GB" sz="1600" dirty="0" err="1">
                          <a:effectLst/>
                        </a:rPr>
                        <a:t>ký</a:t>
                      </a:r>
                      <a:r>
                        <a:rPr lang="en-GB" sz="1600" dirty="0">
                          <a:effectLst/>
                        </a:rPr>
                        <a:t> </a:t>
                      </a:r>
                      <a:r>
                        <a:rPr lang="en-GB" sz="1600" dirty="0" err="1">
                          <a:effectLst/>
                        </a:rPr>
                        <a:t>tại</a:t>
                      </a:r>
                      <a:r>
                        <a:rPr lang="en-GB" sz="1600" dirty="0">
                          <a:effectLst/>
                        </a:rPr>
                        <a:t> </a:t>
                      </a:r>
                      <a:r>
                        <a:rPr lang="en-GB" sz="1600" dirty="0" err="1">
                          <a:effectLst/>
                        </a:rPr>
                        <a:t>cục</a:t>
                      </a:r>
                      <a:r>
                        <a:rPr lang="en-GB" sz="1600" dirty="0">
                          <a:effectLst/>
                        </a:rPr>
                        <a:t> an </a:t>
                      </a:r>
                      <a:r>
                        <a:rPr lang="en-GB" sz="1600" dirty="0" err="1">
                          <a:effectLst/>
                        </a:rPr>
                        <a:t>toàn</a:t>
                      </a:r>
                      <a:r>
                        <a:rPr lang="en-GB" sz="1600" dirty="0">
                          <a:effectLst/>
                        </a:rPr>
                        <a:t> </a:t>
                      </a:r>
                      <a:r>
                        <a:rPr lang="en-GB" sz="1600" dirty="0" err="1">
                          <a:effectLst/>
                        </a:rPr>
                        <a:t>vệ</a:t>
                      </a:r>
                      <a:r>
                        <a:rPr lang="en-GB" sz="1600" dirty="0">
                          <a:effectLst/>
                        </a:rPr>
                        <a:t> </a:t>
                      </a:r>
                      <a:r>
                        <a:rPr lang="en-GB" sz="1600" dirty="0" err="1">
                          <a:effectLst/>
                        </a:rPr>
                        <a:t>sinh</a:t>
                      </a:r>
                      <a:r>
                        <a:rPr lang="en-GB" sz="1600" dirty="0">
                          <a:effectLst/>
                        </a:rPr>
                        <a:t> </a:t>
                      </a:r>
                      <a:r>
                        <a:rPr lang="en-GB" sz="1600" dirty="0" err="1">
                          <a:effectLst/>
                        </a:rPr>
                        <a:t>thực</a:t>
                      </a:r>
                      <a:r>
                        <a:rPr lang="en-GB" sz="1600" dirty="0">
                          <a:effectLst/>
                        </a:rPr>
                        <a:t> </a:t>
                      </a:r>
                      <a:r>
                        <a:rPr lang="en-GB" sz="1600" dirty="0" err="1">
                          <a:effectLst/>
                        </a:rPr>
                        <a:t>phẩm</a:t>
                      </a:r>
                      <a:r>
                        <a:rPr lang="en-GB" sz="1600" dirty="0">
                          <a:effectLst/>
                        </a:rPr>
                        <a:t>. SĐK </a:t>
                      </a:r>
                      <a:r>
                        <a:rPr lang="en-GB" sz="1600" dirty="0" err="1">
                          <a:effectLst/>
                        </a:rPr>
                        <a:t>có</a:t>
                      </a:r>
                      <a:r>
                        <a:rPr lang="en-GB" sz="1600" dirty="0">
                          <a:effectLst/>
                        </a:rPr>
                        <a:t> </a:t>
                      </a:r>
                      <a:r>
                        <a:rPr lang="en-GB" sz="1600" dirty="0" err="1">
                          <a:effectLst/>
                        </a:rPr>
                        <a:t>chữ</a:t>
                      </a:r>
                      <a:r>
                        <a:rPr lang="en-GB" sz="1600" dirty="0">
                          <a:effectLst/>
                        </a:rPr>
                        <a:t> YT-CNTC: y </a:t>
                      </a:r>
                      <a:r>
                        <a:rPr lang="en-GB" sz="1600" dirty="0" err="1">
                          <a:effectLst/>
                        </a:rPr>
                        <a:t>tế-chứng</a:t>
                      </a:r>
                      <a:r>
                        <a:rPr lang="en-GB" sz="1600" dirty="0">
                          <a:effectLst/>
                        </a:rPr>
                        <a:t> </a:t>
                      </a:r>
                      <a:r>
                        <a:rPr lang="en-GB" sz="1600" dirty="0" err="1">
                          <a:effectLst/>
                        </a:rPr>
                        <a:t>nhận</a:t>
                      </a:r>
                      <a:r>
                        <a:rPr lang="en-GB" sz="1600" dirty="0">
                          <a:effectLst/>
                        </a:rPr>
                        <a:t> </a:t>
                      </a:r>
                      <a:r>
                        <a:rPr lang="en-GB" sz="1600" dirty="0" err="1">
                          <a:effectLst/>
                        </a:rPr>
                        <a:t>tiêu</a:t>
                      </a:r>
                      <a:r>
                        <a:rPr lang="en-GB" sz="1600" dirty="0">
                          <a:effectLst/>
                        </a:rPr>
                        <a:t> </a:t>
                      </a:r>
                      <a:r>
                        <a:rPr lang="en-GB" sz="1600" dirty="0" err="1">
                          <a:effectLst/>
                        </a:rPr>
                        <a:t>chuẩn</a:t>
                      </a:r>
                      <a:endParaRPr lang="en-US" sz="1600" dirty="0">
                        <a:solidFill>
                          <a:srgbClr val="000000"/>
                        </a:solidFill>
                        <a:effectLst/>
                        <a:latin typeface="Arial"/>
                        <a:ea typeface="Calibri"/>
                      </a:endParaRPr>
                    </a:p>
                  </a:txBody>
                  <a:tcPr marL="68580" marR="68580" marT="0" marB="0" anchor="ctr"/>
                </a:tc>
                <a:extLst>
                  <a:ext uri="{0D108BD9-81ED-4DB2-BD59-A6C34878D82A}">
                    <a16:rowId xmlns:a16="http://schemas.microsoft.com/office/drawing/2014/main" val="10002"/>
                  </a:ext>
                </a:extLst>
              </a:tr>
              <a:tr h="1100380">
                <a:tc>
                  <a:txBody>
                    <a:bodyPr/>
                    <a:lstStyle/>
                    <a:p>
                      <a:pPr marL="0" marR="0" algn="just">
                        <a:lnSpc>
                          <a:spcPts val="1350"/>
                        </a:lnSpc>
                        <a:spcBef>
                          <a:spcPts val="0"/>
                        </a:spcBef>
                        <a:spcAft>
                          <a:spcPts val="0"/>
                        </a:spcAft>
                      </a:pPr>
                      <a:r>
                        <a:rPr lang="en-GB" sz="1600" dirty="0">
                          <a:effectLst/>
                        </a:rPr>
                        <a:t>Mỹ </a:t>
                      </a:r>
                      <a:r>
                        <a:rPr lang="en-GB" sz="1600" dirty="0" err="1">
                          <a:effectLst/>
                        </a:rPr>
                        <a:t>phẩm</a:t>
                      </a:r>
                      <a:endParaRPr lang="en-US" sz="1600" b="1" dirty="0">
                        <a:solidFill>
                          <a:srgbClr val="000000"/>
                        </a:solidFill>
                        <a:effectLst/>
                        <a:latin typeface="Arial"/>
                        <a:ea typeface="Calibri"/>
                      </a:endParaRPr>
                    </a:p>
                  </a:txBody>
                  <a:tcPr marL="68580" marR="68580" marT="0" marB="0" anchor="ctr"/>
                </a:tc>
                <a:tc>
                  <a:txBody>
                    <a:bodyPr/>
                    <a:lstStyle/>
                    <a:p>
                      <a:pPr marL="0" marR="0" algn="just">
                        <a:lnSpc>
                          <a:spcPct val="100000"/>
                        </a:lnSpc>
                        <a:spcBef>
                          <a:spcPts val="0"/>
                        </a:spcBef>
                        <a:spcAft>
                          <a:spcPts val="0"/>
                        </a:spcAft>
                      </a:pPr>
                      <a:r>
                        <a:rPr lang="en-GB" sz="1600" b="1" dirty="0">
                          <a:effectLst/>
                        </a:rPr>
                        <a:t>1234/</a:t>
                      </a:r>
                      <a:r>
                        <a:rPr lang="en-GB" sz="1600" b="1" dirty="0">
                          <a:solidFill>
                            <a:srgbClr val="FF0000"/>
                          </a:solidFill>
                          <a:effectLst/>
                        </a:rPr>
                        <a:t>CBMP </a:t>
                      </a:r>
                      <a:r>
                        <a:rPr lang="en-GB" sz="1600" b="1" dirty="0">
                          <a:effectLst/>
                        </a:rPr>
                        <a:t>- </a:t>
                      </a:r>
                      <a:r>
                        <a:rPr lang="en-GB" sz="1600" b="1" dirty="0" err="1">
                          <a:effectLst/>
                        </a:rPr>
                        <a:t>tên</a:t>
                      </a:r>
                      <a:r>
                        <a:rPr lang="en-GB" sz="1600" b="1" dirty="0">
                          <a:effectLst/>
                        </a:rPr>
                        <a:t> </a:t>
                      </a:r>
                      <a:r>
                        <a:rPr lang="en-GB" sz="1600" b="1" dirty="0" err="1">
                          <a:effectLst/>
                        </a:rPr>
                        <a:t>địa</a:t>
                      </a:r>
                      <a:r>
                        <a:rPr lang="en-GB" sz="1600" b="1" dirty="0">
                          <a:effectLst/>
                        </a:rPr>
                        <a:t> </a:t>
                      </a:r>
                      <a:r>
                        <a:rPr lang="en-GB" sz="1600" b="1" dirty="0" err="1">
                          <a:effectLst/>
                        </a:rPr>
                        <a:t>phương</a:t>
                      </a:r>
                      <a:endParaRPr lang="en-GB" sz="1600" b="1" dirty="0">
                        <a:effectLst/>
                      </a:endParaRPr>
                    </a:p>
                    <a:p>
                      <a:pPr marL="0" marR="0" algn="just">
                        <a:lnSpc>
                          <a:spcPct val="100000"/>
                        </a:lnSpc>
                        <a:spcBef>
                          <a:spcPts val="0"/>
                        </a:spcBef>
                        <a:spcAft>
                          <a:spcPts val="0"/>
                        </a:spcAft>
                      </a:pPr>
                      <a:endParaRPr lang="en-US" sz="1600" b="1" dirty="0">
                        <a:effectLst/>
                      </a:endParaRPr>
                    </a:p>
                    <a:p>
                      <a:pPr marL="0" marR="0" algn="just">
                        <a:lnSpc>
                          <a:spcPct val="100000"/>
                        </a:lnSpc>
                        <a:spcBef>
                          <a:spcPts val="0"/>
                        </a:spcBef>
                        <a:spcAft>
                          <a:spcPts val="0"/>
                        </a:spcAft>
                      </a:pPr>
                      <a:r>
                        <a:rPr lang="en-GB" sz="1600" b="1" i="1" dirty="0" err="1">
                          <a:effectLst/>
                        </a:rPr>
                        <a:t>Vd</a:t>
                      </a:r>
                      <a:r>
                        <a:rPr lang="en-GB" sz="1600" b="1" i="1" dirty="0">
                          <a:effectLst/>
                        </a:rPr>
                        <a:t>: 1234/CPMP-</a:t>
                      </a:r>
                      <a:r>
                        <a:rPr lang="en-GB" sz="1600" b="1" i="1" dirty="0" err="1">
                          <a:effectLst/>
                        </a:rPr>
                        <a:t>Hà</a:t>
                      </a:r>
                      <a:r>
                        <a:rPr lang="en-GB" sz="1600" b="1" i="1" dirty="0">
                          <a:effectLst/>
                        </a:rPr>
                        <a:t> </a:t>
                      </a:r>
                      <a:r>
                        <a:rPr lang="en-GB" sz="1600" b="1" i="1" dirty="0" err="1">
                          <a:effectLst/>
                        </a:rPr>
                        <a:t>Nội</a:t>
                      </a:r>
                      <a:endParaRPr lang="en-US" sz="1600" b="1" i="1" dirty="0">
                        <a:solidFill>
                          <a:srgbClr val="000000"/>
                        </a:solidFill>
                        <a:effectLst/>
                        <a:latin typeface="Arial"/>
                        <a:ea typeface="Calibri"/>
                      </a:endParaRPr>
                    </a:p>
                  </a:txBody>
                  <a:tcPr marL="68580" marR="68580" marT="0" marB="0" anchor="ctr"/>
                </a:tc>
                <a:tc>
                  <a:txBody>
                    <a:bodyPr/>
                    <a:lstStyle/>
                    <a:p>
                      <a:pPr marL="0" marR="0" algn="just">
                        <a:lnSpc>
                          <a:spcPct val="100000"/>
                        </a:lnSpc>
                        <a:spcBef>
                          <a:spcPts val="0"/>
                        </a:spcBef>
                        <a:spcAft>
                          <a:spcPts val="0"/>
                        </a:spcAft>
                      </a:pPr>
                      <a:r>
                        <a:rPr lang="en-GB" sz="1600" dirty="0">
                          <a:effectLst/>
                        </a:rPr>
                        <a:t>Mỹ </a:t>
                      </a:r>
                      <a:r>
                        <a:rPr lang="en-GB" sz="1600" dirty="0" err="1">
                          <a:effectLst/>
                        </a:rPr>
                        <a:t>phẩm</a:t>
                      </a:r>
                      <a:r>
                        <a:rPr lang="en-GB" sz="1600" dirty="0">
                          <a:effectLst/>
                        </a:rPr>
                        <a:t> </a:t>
                      </a:r>
                      <a:r>
                        <a:rPr lang="en-GB" sz="1600" dirty="0" err="1">
                          <a:effectLst/>
                        </a:rPr>
                        <a:t>được</a:t>
                      </a:r>
                      <a:r>
                        <a:rPr lang="en-GB" sz="1600" dirty="0">
                          <a:effectLst/>
                        </a:rPr>
                        <a:t> </a:t>
                      </a:r>
                      <a:r>
                        <a:rPr lang="en-GB" sz="1600" dirty="0" err="1">
                          <a:effectLst/>
                        </a:rPr>
                        <a:t>đăng</a:t>
                      </a:r>
                      <a:r>
                        <a:rPr lang="en-GB" sz="1600" dirty="0">
                          <a:effectLst/>
                        </a:rPr>
                        <a:t> </a:t>
                      </a:r>
                      <a:r>
                        <a:rPr lang="en-GB" sz="1600" dirty="0" err="1">
                          <a:effectLst/>
                        </a:rPr>
                        <a:t>ký</a:t>
                      </a:r>
                      <a:r>
                        <a:rPr lang="en-GB" sz="1600" dirty="0">
                          <a:effectLst/>
                        </a:rPr>
                        <a:t> </a:t>
                      </a:r>
                      <a:r>
                        <a:rPr lang="en-GB" sz="1600" dirty="0" err="1">
                          <a:effectLst/>
                        </a:rPr>
                        <a:t>tại</a:t>
                      </a:r>
                      <a:r>
                        <a:rPr lang="en-GB" sz="1600" dirty="0">
                          <a:effectLst/>
                        </a:rPr>
                        <a:t> </a:t>
                      </a:r>
                      <a:r>
                        <a:rPr lang="en-GB" sz="1600" dirty="0" err="1">
                          <a:effectLst/>
                        </a:rPr>
                        <a:t>sở</a:t>
                      </a:r>
                      <a:r>
                        <a:rPr lang="en-GB" sz="1600" dirty="0">
                          <a:effectLst/>
                        </a:rPr>
                        <a:t> y </a:t>
                      </a:r>
                      <a:r>
                        <a:rPr lang="en-GB" sz="1600" dirty="0" err="1">
                          <a:effectLst/>
                        </a:rPr>
                        <a:t>tế</a:t>
                      </a:r>
                      <a:r>
                        <a:rPr lang="en-GB" sz="1600" dirty="0">
                          <a:effectLst/>
                        </a:rPr>
                        <a:t> </a:t>
                      </a:r>
                      <a:r>
                        <a:rPr lang="en-GB" sz="1600" dirty="0" err="1">
                          <a:effectLst/>
                        </a:rPr>
                        <a:t>địa</a:t>
                      </a:r>
                      <a:r>
                        <a:rPr lang="en-GB" sz="1600" dirty="0">
                          <a:effectLst/>
                        </a:rPr>
                        <a:t> </a:t>
                      </a:r>
                      <a:r>
                        <a:rPr lang="en-GB" sz="1600" dirty="0" err="1">
                          <a:effectLst/>
                        </a:rPr>
                        <a:t>phương</a:t>
                      </a:r>
                      <a:r>
                        <a:rPr lang="en-GB" sz="1600" dirty="0">
                          <a:effectLst/>
                        </a:rPr>
                        <a:t>, </a:t>
                      </a:r>
                      <a:r>
                        <a:rPr lang="en-GB" sz="1600" dirty="0" err="1">
                          <a:effectLst/>
                        </a:rPr>
                        <a:t>có</a:t>
                      </a:r>
                      <a:r>
                        <a:rPr lang="en-GB" sz="1600" dirty="0">
                          <a:effectLst/>
                        </a:rPr>
                        <a:t> </a:t>
                      </a:r>
                      <a:r>
                        <a:rPr lang="en-GB" sz="1600" dirty="0" err="1">
                          <a:effectLst/>
                        </a:rPr>
                        <a:t>chữ</a:t>
                      </a:r>
                      <a:r>
                        <a:rPr lang="en-GB" sz="1600" dirty="0">
                          <a:effectLst/>
                        </a:rPr>
                        <a:t> CBMP (</a:t>
                      </a:r>
                      <a:r>
                        <a:rPr lang="en-GB" sz="1600" dirty="0" err="1">
                          <a:effectLst/>
                        </a:rPr>
                        <a:t>công</a:t>
                      </a:r>
                      <a:r>
                        <a:rPr lang="en-GB" sz="1600" dirty="0">
                          <a:effectLst/>
                        </a:rPr>
                        <a:t> </a:t>
                      </a:r>
                      <a:r>
                        <a:rPr lang="en-GB" sz="1600" dirty="0" err="1">
                          <a:effectLst/>
                        </a:rPr>
                        <a:t>bố</a:t>
                      </a:r>
                      <a:r>
                        <a:rPr lang="en-GB" sz="1600" dirty="0">
                          <a:effectLst/>
                        </a:rPr>
                        <a:t> </a:t>
                      </a:r>
                      <a:r>
                        <a:rPr lang="en-GB" sz="1600" dirty="0" err="1">
                          <a:effectLst/>
                        </a:rPr>
                        <a:t>mỹ</a:t>
                      </a:r>
                      <a:r>
                        <a:rPr lang="en-GB" sz="1600" dirty="0">
                          <a:effectLst/>
                        </a:rPr>
                        <a:t> </a:t>
                      </a:r>
                      <a:r>
                        <a:rPr lang="en-GB" sz="1600" dirty="0" err="1">
                          <a:effectLst/>
                        </a:rPr>
                        <a:t>phẩm</a:t>
                      </a:r>
                      <a:r>
                        <a:rPr lang="en-GB" sz="1600" dirty="0">
                          <a:effectLst/>
                        </a:rPr>
                        <a:t>) – </a:t>
                      </a:r>
                      <a:r>
                        <a:rPr lang="en-GB" sz="1600" dirty="0" err="1">
                          <a:effectLst/>
                        </a:rPr>
                        <a:t>tên</a:t>
                      </a:r>
                      <a:r>
                        <a:rPr lang="en-GB" sz="1600" dirty="0">
                          <a:effectLst/>
                        </a:rPr>
                        <a:t> </a:t>
                      </a:r>
                      <a:r>
                        <a:rPr lang="en-GB" sz="1600" dirty="0" err="1">
                          <a:effectLst/>
                        </a:rPr>
                        <a:t>viết</a:t>
                      </a:r>
                      <a:r>
                        <a:rPr lang="en-GB" sz="1600" dirty="0">
                          <a:effectLst/>
                        </a:rPr>
                        <a:t> </a:t>
                      </a:r>
                      <a:r>
                        <a:rPr lang="en-GB" sz="1600" dirty="0" err="1">
                          <a:effectLst/>
                        </a:rPr>
                        <a:t>tắt</a:t>
                      </a:r>
                      <a:r>
                        <a:rPr lang="en-GB" sz="1600" dirty="0">
                          <a:effectLst/>
                        </a:rPr>
                        <a:t> </a:t>
                      </a:r>
                      <a:r>
                        <a:rPr lang="en-GB" sz="1600" dirty="0" err="1">
                          <a:effectLst/>
                        </a:rPr>
                        <a:t>địa</a:t>
                      </a:r>
                      <a:r>
                        <a:rPr lang="en-GB" sz="1600" dirty="0">
                          <a:effectLst/>
                        </a:rPr>
                        <a:t> </a:t>
                      </a:r>
                      <a:r>
                        <a:rPr lang="en-GB" sz="1600" dirty="0" err="1">
                          <a:effectLst/>
                        </a:rPr>
                        <a:t>phương</a:t>
                      </a:r>
                      <a:endParaRPr lang="en-US" sz="1600" dirty="0">
                        <a:solidFill>
                          <a:srgbClr val="000000"/>
                        </a:solidFill>
                        <a:effectLst/>
                        <a:latin typeface="Arial"/>
                        <a:ea typeface="Calibri"/>
                      </a:endParaRPr>
                    </a:p>
                  </a:txBody>
                  <a:tcPr marL="68580" marR="68580" marT="0" marB="0" anchor="ct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0"/>
          </p:nvPr>
        </p:nvSpPr>
        <p:spPr/>
        <p:txBody>
          <a:bodyPr/>
          <a:lstStyle/>
          <a:p>
            <a:fld id="{B84D2B15-DBF8-4F00-A74D-0DF1C5655DA1}" type="slidenum">
              <a:rPr lang="en-US" altLang="en-US" smtClean="0"/>
              <a:pPr/>
              <a:t>5</a:t>
            </a:fld>
            <a:endParaRPr lang="en-US" altLang="en-US"/>
          </a:p>
        </p:txBody>
      </p:sp>
      <p:sp>
        <p:nvSpPr>
          <p:cNvPr id="5" name="Date Placeholder 4"/>
          <p:cNvSpPr>
            <a:spLocks noGrp="1"/>
          </p:cNvSpPr>
          <p:nvPr>
            <p:ph type="dt" sz="half" idx="4294967295"/>
          </p:nvPr>
        </p:nvSpPr>
        <p:spPr>
          <a:xfrm>
            <a:off x="4262438" y="6532791"/>
            <a:ext cx="1079500" cy="107722"/>
          </a:xfrm>
          <a:prstGeom prst="rect">
            <a:avLst/>
          </a:prstGeom>
        </p:spPr>
        <p:txBody>
          <a:bodyPr/>
          <a:lstStyle/>
          <a:p>
            <a:fld id="{17B2078E-E871-43AA-9252-8B248284C8A9}" type="datetime4">
              <a:rPr lang="en-US" altLang="en-US" smtClean="0"/>
              <a:pPr/>
              <a:t>May 31, 2025</a:t>
            </a:fld>
            <a:endParaRPr lang="en-US" altLang="en-US"/>
          </a:p>
        </p:txBody>
      </p:sp>
      <p:sp>
        <p:nvSpPr>
          <p:cNvPr id="8" name="Rectangle 3"/>
          <p:cNvSpPr txBox="1">
            <a:spLocks noChangeArrowheads="1"/>
          </p:cNvSpPr>
          <p:nvPr/>
        </p:nvSpPr>
        <p:spPr bwMode="gray">
          <a:xfrm>
            <a:off x="455614" y="500914"/>
            <a:ext cx="8847562"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lgn="l" rtl="0" fontAlgn="base">
              <a:lnSpc>
                <a:spcPct val="83000"/>
              </a:lnSpc>
              <a:spcBef>
                <a:spcPct val="0"/>
              </a:spcBef>
              <a:spcAft>
                <a:spcPct val="0"/>
              </a:spcAft>
              <a:defRPr sz="2100">
                <a:solidFill>
                  <a:schemeClr val="accent1"/>
                </a:solidFill>
                <a:latin typeface="+mj-lt"/>
                <a:ea typeface="+mj-ea"/>
                <a:cs typeface="+mj-cs"/>
              </a:defRPr>
            </a:lvl1pPr>
            <a:lvl2pPr algn="l" rtl="0" fontAlgn="base">
              <a:lnSpc>
                <a:spcPct val="83000"/>
              </a:lnSpc>
              <a:spcBef>
                <a:spcPct val="0"/>
              </a:spcBef>
              <a:spcAft>
                <a:spcPct val="0"/>
              </a:spcAft>
              <a:defRPr sz="2100">
                <a:solidFill>
                  <a:schemeClr val="accent1"/>
                </a:solidFill>
                <a:latin typeface="Arial" charset="0"/>
              </a:defRPr>
            </a:lvl2pPr>
            <a:lvl3pPr algn="l" rtl="0" fontAlgn="base">
              <a:lnSpc>
                <a:spcPct val="83000"/>
              </a:lnSpc>
              <a:spcBef>
                <a:spcPct val="0"/>
              </a:spcBef>
              <a:spcAft>
                <a:spcPct val="0"/>
              </a:spcAft>
              <a:defRPr sz="2100">
                <a:solidFill>
                  <a:schemeClr val="accent1"/>
                </a:solidFill>
                <a:latin typeface="Arial" charset="0"/>
              </a:defRPr>
            </a:lvl3pPr>
            <a:lvl4pPr algn="l" rtl="0" fontAlgn="base">
              <a:lnSpc>
                <a:spcPct val="83000"/>
              </a:lnSpc>
              <a:spcBef>
                <a:spcPct val="0"/>
              </a:spcBef>
              <a:spcAft>
                <a:spcPct val="0"/>
              </a:spcAft>
              <a:defRPr sz="2100">
                <a:solidFill>
                  <a:schemeClr val="accent1"/>
                </a:solidFill>
                <a:latin typeface="Arial" charset="0"/>
              </a:defRPr>
            </a:lvl4pPr>
            <a:lvl5pPr algn="l" rtl="0" fontAlgn="base">
              <a:lnSpc>
                <a:spcPct val="83000"/>
              </a:lnSpc>
              <a:spcBef>
                <a:spcPct val="0"/>
              </a:spcBef>
              <a:spcAft>
                <a:spcPct val="0"/>
              </a:spcAft>
              <a:defRPr sz="2100">
                <a:solidFill>
                  <a:schemeClr val="accent1"/>
                </a:solidFill>
                <a:latin typeface="Arial" charset="0"/>
              </a:defRPr>
            </a:lvl5pPr>
            <a:lvl6pPr marL="457200" algn="l" rtl="0" fontAlgn="base">
              <a:lnSpc>
                <a:spcPct val="83000"/>
              </a:lnSpc>
              <a:spcBef>
                <a:spcPct val="0"/>
              </a:spcBef>
              <a:spcAft>
                <a:spcPct val="0"/>
              </a:spcAft>
              <a:defRPr sz="2100">
                <a:solidFill>
                  <a:schemeClr val="accent1"/>
                </a:solidFill>
                <a:latin typeface="Arial" charset="0"/>
              </a:defRPr>
            </a:lvl6pPr>
            <a:lvl7pPr marL="914400" algn="l" rtl="0" fontAlgn="base">
              <a:lnSpc>
                <a:spcPct val="83000"/>
              </a:lnSpc>
              <a:spcBef>
                <a:spcPct val="0"/>
              </a:spcBef>
              <a:spcAft>
                <a:spcPct val="0"/>
              </a:spcAft>
              <a:defRPr sz="2100">
                <a:solidFill>
                  <a:schemeClr val="accent1"/>
                </a:solidFill>
                <a:latin typeface="Arial" charset="0"/>
              </a:defRPr>
            </a:lvl7pPr>
            <a:lvl8pPr marL="1371600" algn="l" rtl="0" fontAlgn="base">
              <a:lnSpc>
                <a:spcPct val="83000"/>
              </a:lnSpc>
              <a:spcBef>
                <a:spcPct val="0"/>
              </a:spcBef>
              <a:spcAft>
                <a:spcPct val="0"/>
              </a:spcAft>
              <a:defRPr sz="2100">
                <a:solidFill>
                  <a:schemeClr val="accent1"/>
                </a:solidFill>
                <a:latin typeface="Arial" charset="0"/>
              </a:defRPr>
            </a:lvl8pPr>
            <a:lvl9pPr marL="1828800" algn="l" rtl="0" fontAlgn="base">
              <a:lnSpc>
                <a:spcPct val="83000"/>
              </a:lnSpc>
              <a:spcBef>
                <a:spcPct val="0"/>
              </a:spcBef>
              <a:spcAft>
                <a:spcPct val="0"/>
              </a:spcAft>
              <a:defRPr sz="2100">
                <a:solidFill>
                  <a:schemeClr val="accent1"/>
                </a:solidFill>
                <a:latin typeface="Arial" charset="0"/>
              </a:defRPr>
            </a:lvl9pPr>
          </a:lstStyle>
          <a:p>
            <a:pPr eaLnBrk="1" hangingPunct="1">
              <a:lnSpc>
                <a:spcPct val="100000"/>
              </a:lnSpc>
            </a:pPr>
            <a:r>
              <a:rPr lang="en-GB" altLang="en-US" sz="2400" b="1" kern="0" dirty="0">
                <a:solidFill>
                  <a:srgbClr val="002C77"/>
                </a:solidFill>
              </a:rPr>
              <a:t>BH Tai </a:t>
            </a:r>
            <a:r>
              <a:rPr lang="en-GB" altLang="en-US" sz="2400" b="1" kern="0" dirty="0" err="1">
                <a:solidFill>
                  <a:srgbClr val="002C77"/>
                </a:solidFill>
              </a:rPr>
              <a:t>nạn</a:t>
            </a:r>
            <a:r>
              <a:rPr lang="en-GB" altLang="en-US" sz="2400" b="1" kern="0" dirty="0">
                <a:solidFill>
                  <a:srgbClr val="002C77"/>
                </a:solidFill>
              </a:rPr>
              <a:t> &amp; </a:t>
            </a:r>
            <a:r>
              <a:rPr lang="en-GB" altLang="en-US" sz="2400" b="1" kern="0" dirty="0" err="1">
                <a:solidFill>
                  <a:srgbClr val="002C77"/>
                </a:solidFill>
              </a:rPr>
              <a:t>Sức</a:t>
            </a:r>
            <a:r>
              <a:rPr lang="en-GB" altLang="en-US" sz="2400" b="1" kern="0" dirty="0">
                <a:solidFill>
                  <a:srgbClr val="002C77"/>
                </a:solidFill>
              </a:rPr>
              <a:t> </a:t>
            </a:r>
            <a:r>
              <a:rPr lang="en-GB" altLang="en-US" sz="2400" b="1" kern="0" dirty="0" err="1">
                <a:solidFill>
                  <a:srgbClr val="002C77"/>
                </a:solidFill>
              </a:rPr>
              <a:t>khỏe</a:t>
            </a:r>
            <a:endParaRPr lang="en-GB" altLang="en-US" sz="2400" b="1" kern="0" dirty="0">
              <a:solidFill>
                <a:srgbClr val="002C77"/>
              </a:solidFill>
            </a:endParaRPr>
          </a:p>
          <a:p>
            <a:pPr eaLnBrk="1" hangingPunct="1">
              <a:lnSpc>
                <a:spcPct val="100000"/>
              </a:lnSpc>
            </a:pPr>
            <a:r>
              <a:rPr lang="vi-VN" altLang="en-US" b="1" dirty="0">
                <a:solidFill>
                  <a:srgbClr val="00A8C8"/>
                </a:solidFill>
              </a:rPr>
              <a:t>H</a:t>
            </a:r>
            <a:r>
              <a:rPr lang="en-US" altLang="en-US" b="1" dirty="0" err="1">
                <a:solidFill>
                  <a:srgbClr val="00A8C8"/>
                </a:solidFill>
              </a:rPr>
              <a:t>ướng</a:t>
            </a:r>
            <a:r>
              <a:rPr lang="en-US" altLang="en-US" b="1" dirty="0">
                <a:solidFill>
                  <a:srgbClr val="00A8C8"/>
                </a:solidFill>
              </a:rPr>
              <a:t> </a:t>
            </a:r>
            <a:r>
              <a:rPr lang="en-US" altLang="en-US" b="1" dirty="0" err="1">
                <a:solidFill>
                  <a:srgbClr val="00A8C8"/>
                </a:solidFill>
              </a:rPr>
              <a:t>dẫn</a:t>
            </a:r>
            <a:r>
              <a:rPr lang="en-US" altLang="en-US" b="1" dirty="0">
                <a:solidFill>
                  <a:srgbClr val="00A8C8"/>
                </a:solidFill>
              </a:rPr>
              <a:t> </a:t>
            </a:r>
            <a:r>
              <a:rPr lang="en-US" altLang="en-US" b="1" dirty="0" err="1">
                <a:solidFill>
                  <a:srgbClr val="00A8C8"/>
                </a:solidFill>
              </a:rPr>
              <a:t>hỗ</a:t>
            </a:r>
            <a:r>
              <a:rPr lang="en-US" altLang="en-US" b="1" dirty="0">
                <a:solidFill>
                  <a:srgbClr val="00A8C8"/>
                </a:solidFill>
              </a:rPr>
              <a:t> </a:t>
            </a:r>
            <a:r>
              <a:rPr lang="en-US" altLang="en-US" b="1" dirty="0" err="1">
                <a:solidFill>
                  <a:srgbClr val="00A8C8"/>
                </a:solidFill>
              </a:rPr>
              <a:t>trợ</a:t>
            </a:r>
            <a:endParaRPr lang="en-US" altLang="en-US" b="1" dirty="0">
              <a:solidFill>
                <a:srgbClr val="00A8C8"/>
              </a:solidFill>
            </a:endParaRPr>
          </a:p>
          <a:p>
            <a:pPr eaLnBrk="1" hangingPunct="1"/>
            <a:r>
              <a:rPr lang="en-US" altLang="en-US" b="0" dirty="0">
                <a:solidFill>
                  <a:srgbClr val="00A8C8"/>
                </a:solidFill>
              </a:rPr>
              <a:t>  </a:t>
            </a:r>
            <a:endParaRPr lang="en-GB" altLang="en-US" b="0" dirty="0">
              <a:solidFill>
                <a:srgbClr val="00A8C8"/>
              </a:solidFill>
            </a:endParaRPr>
          </a:p>
        </p:txBody>
      </p:sp>
    </p:spTree>
    <p:extLst>
      <p:ext uri="{BB962C8B-B14F-4D97-AF65-F5344CB8AC3E}">
        <p14:creationId xmlns:p14="http://schemas.microsoft.com/office/powerpoint/2010/main" val="1614437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Title"/>
          <p:cNvSpPr>
            <a:spLocks noGrp="1"/>
          </p:cNvSpPr>
          <p:nvPr>
            <p:ph type="body" sz="quarter" idx="10"/>
          </p:nvPr>
        </p:nvSpPr>
        <p:spPr>
          <a:xfrm>
            <a:off x="997101" y="1524000"/>
            <a:ext cx="6116413" cy="617742"/>
          </a:xfrm>
        </p:spPr>
        <p:txBody>
          <a:bodyPr/>
          <a:lstStyle/>
          <a:p>
            <a:pPr defTabSz="720181" fontAlgn="auto">
              <a:spcBef>
                <a:spcPts val="945"/>
              </a:spcBef>
              <a:spcAft>
                <a:spcPts val="0"/>
              </a:spcAft>
            </a:pPr>
            <a:r>
              <a:rPr lang="en-US" sz="3200" kern="1200" dirty="0"/>
              <a:t>QUI TRÌNH BỒI THƯỜNG</a:t>
            </a:r>
          </a:p>
          <a:p>
            <a:endParaRPr lang="en-GB" sz="3200" dirty="0"/>
          </a:p>
        </p:txBody>
      </p:sp>
      <p:sp>
        <p:nvSpPr>
          <p:cNvPr id="4" name="SectionNumber"/>
          <p:cNvSpPr>
            <a:spLocks noGrp="1"/>
          </p:cNvSpPr>
          <p:nvPr>
            <p:ph type="body" sz="quarter" idx="12"/>
          </p:nvPr>
        </p:nvSpPr>
        <p:spPr>
          <a:xfrm>
            <a:off x="4055308" y="1915498"/>
            <a:ext cx="4991127" cy="5628095"/>
          </a:xfrm>
        </p:spPr>
        <p:txBody>
          <a:bodyPr/>
          <a:lstStyle/>
          <a:p>
            <a:r>
              <a:rPr lang="en-GB" dirty="0"/>
              <a:t>2</a:t>
            </a:r>
          </a:p>
        </p:txBody>
      </p:sp>
    </p:spTree>
    <p:custDataLst>
      <p:tags r:id="rId1"/>
    </p:custDataLst>
    <p:extLst>
      <p:ext uri="{BB962C8B-B14F-4D97-AF65-F5344CB8AC3E}">
        <p14:creationId xmlns:p14="http://schemas.microsoft.com/office/powerpoint/2010/main" val="1449429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802188" cy="6858000"/>
          </a:xfrm>
          <a:prstGeom prst="rect">
            <a:avLst/>
          </a:prstGeom>
          <a:solidFill>
            <a:schemeClr val="bg2">
              <a:lumMod val="7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00000"/>
              </a:lnSpc>
              <a:spcBef>
                <a:spcPts val="0"/>
              </a:spcBef>
              <a:spcAft>
                <a:spcPts val="0"/>
              </a:spcAft>
              <a:defRPr/>
            </a:pPr>
            <a:endParaRPr lang="en-US" sz="1800">
              <a:solidFill>
                <a:prstClr val="white"/>
              </a:solidFill>
            </a:endParaRPr>
          </a:p>
        </p:txBody>
      </p:sp>
      <p:sp>
        <p:nvSpPr>
          <p:cNvPr id="5" name="Rectangle 4"/>
          <p:cNvSpPr/>
          <p:nvPr/>
        </p:nvSpPr>
        <p:spPr>
          <a:xfrm>
            <a:off x="4802188" y="0"/>
            <a:ext cx="4800600" cy="6858000"/>
          </a:xfrm>
          <a:prstGeom prst="rect">
            <a:avLst/>
          </a:prstGeom>
          <a:solidFill>
            <a:schemeClr val="bg1">
              <a:alpha val="27059"/>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00000"/>
              </a:lnSpc>
              <a:spcBef>
                <a:spcPts val="0"/>
              </a:spcBef>
              <a:spcAft>
                <a:spcPts val="0"/>
              </a:spcAft>
              <a:defRPr/>
            </a:pPr>
            <a:endParaRPr lang="en-US" sz="1800">
              <a:solidFill>
                <a:prstClr val="white"/>
              </a:solidFill>
            </a:endParaRPr>
          </a:p>
        </p:txBody>
      </p:sp>
      <p:sp>
        <p:nvSpPr>
          <p:cNvPr id="6" name="Text Placeholder 12"/>
          <p:cNvSpPr>
            <a:spLocks noGrp="1"/>
          </p:cNvSpPr>
          <p:nvPr/>
        </p:nvSpPr>
        <p:spPr bwMode="auto">
          <a:xfrm>
            <a:off x="644525" y="431800"/>
            <a:ext cx="3390900" cy="328613"/>
          </a:xfrm>
          <a:prstGeom prst="rect">
            <a:avLst/>
          </a:prstGeom>
          <a:solidFill>
            <a:srgbClr val="7030A0">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eaLnBrk="1" hangingPunct="1">
              <a:lnSpc>
                <a:spcPct val="90000"/>
              </a:lnSpc>
              <a:spcBef>
                <a:spcPts val="1000"/>
              </a:spcBef>
            </a:pPr>
            <a:r>
              <a:rPr lang="en-US" altLang="en-US" sz="1400" b="1">
                <a:solidFill>
                  <a:srgbClr val="000000"/>
                </a:solidFill>
                <a:latin typeface="Calibri" pitchFamily="34" charset="0"/>
              </a:rPr>
              <a:t>Truyền thống</a:t>
            </a:r>
            <a:endParaRPr lang="en-US" altLang="en-US" sz="1400" b="1">
              <a:solidFill>
                <a:srgbClr val="000000"/>
              </a:solidFill>
              <a:latin typeface="Times New Roman" pitchFamily="18" charset="0"/>
              <a:cs typeface="Times New Roman" pitchFamily="18" charset="0"/>
            </a:endParaRPr>
          </a:p>
        </p:txBody>
      </p:sp>
      <p:sp>
        <p:nvSpPr>
          <p:cNvPr id="7" name="Picture Placeholder 1"/>
          <p:cNvSpPr>
            <a:spLocks noGrp="1"/>
          </p:cNvSpPr>
          <p:nvPr/>
        </p:nvSpPr>
        <p:spPr>
          <a:xfrm>
            <a:off x="639763" y="33338"/>
            <a:ext cx="3394075" cy="452437"/>
          </a:xfrm>
          <a:prstGeom prst="rect">
            <a:avLst/>
          </a:prstGeom>
          <a:solidFill>
            <a:schemeClr val="accent4"/>
          </a:solidFill>
        </p:spPr>
        <p:txBody>
          <a:bodyPr>
            <a:normAutofit/>
          </a:bodyPr>
          <a:lstStyle/>
          <a:p>
            <a:pPr fontAlgn="auto">
              <a:lnSpc>
                <a:spcPct val="115000"/>
              </a:lnSpc>
              <a:spcBef>
                <a:spcPts val="0"/>
              </a:spcBef>
              <a:spcAft>
                <a:spcPts val="1000"/>
              </a:spcAft>
              <a:defRPr/>
            </a:pPr>
            <a:r>
              <a:rPr lang="en-US" b="1" dirty="0">
                <a:solidFill>
                  <a:prstClr val="white"/>
                </a:solidFill>
                <a:latin typeface="Calibri"/>
                <a:ea typeface="Calibri"/>
                <a:cs typeface="Times New Roman"/>
              </a:rPr>
              <a:t>THANH TOÁN TRƯỚC</a:t>
            </a:r>
          </a:p>
        </p:txBody>
      </p:sp>
      <p:sp>
        <p:nvSpPr>
          <p:cNvPr id="8" name="Text Placeholder 9"/>
          <p:cNvSpPr txBox="1">
            <a:spLocks/>
          </p:cNvSpPr>
          <p:nvPr/>
        </p:nvSpPr>
        <p:spPr>
          <a:xfrm>
            <a:off x="633413" y="2085975"/>
            <a:ext cx="3390900" cy="319088"/>
          </a:xfrm>
          <a:prstGeom prst="rect">
            <a:avLst/>
          </a:prstGeom>
          <a:solidFill>
            <a:srgbClr val="F17C3F"/>
          </a:solidFill>
          <a:ln>
            <a:noFill/>
          </a:ln>
        </p:spPr>
        <p:txBody>
          <a:bodyPr anchor="ctr"/>
          <a:lstStyle>
            <a:lvl1pPr marL="171450" indent="-171450" algn="ctr" defTabSz="914400" rtl="0" eaLnBrk="1" latinLnBrk="0" hangingPunct="1">
              <a:lnSpc>
                <a:spcPct val="90000"/>
              </a:lnSpc>
              <a:spcBef>
                <a:spcPts val="1000"/>
              </a:spcBef>
              <a:buFont typeface="Arial" panose="020B0604020202020204" pitchFamily="34" charset="0"/>
              <a:buNone/>
              <a:defRPr lang="en-US" sz="165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dirty="0">
                <a:solidFill>
                  <a:sysClr val="window" lastClr="FFFFFF"/>
                </a:solidFill>
              </a:rPr>
              <a:t>KHÁM BỆNH </a:t>
            </a:r>
          </a:p>
        </p:txBody>
      </p:sp>
      <p:sp>
        <p:nvSpPr>
          <p:cNvPr id="9" name="Text Placeholder 9"/>
          <p:cNvSpPr txBox="1">
            <a:spLocks/>
          </p:cNvSpPr>
          <p:nvPr/>
        </p:nvSpPr>
        <p:spPr>
          <a:xfrm>
            <a:off x="623888" y="2535238"/>
            <a:ext cx="3392487" cy="320675"/>
          </a:xfrm>
          <a:prstGeom prst="rect">
            <a:avLst/>
          </a:prstGeom>
          <a:solidFill>
            <a:srgbClr val="F17C3F"/>
          </a:solidFill>
          <a:ln>
            <a:noFill/>
          </a:ln>
        </p:spPr>
        <p:txBody>
          <a:bodyPr anchor="ctr"/>
          <a:lstStyle>
            <a:lvl1pPr marL="171450" indent="-171450" algn="ctr" defTabSz="914400" rtl="0" eaLnBrk="1" latinLnBrk="0" hangingPunct="1">
              <a:lnSpc>
                <a:spcPct val="90000"/>
              </a:lnSpc>
              <a:spcBef>
                <a:spcPts val="1000"/>
              </a:spcBef>
              <a:buFont typeface="Arial" panose="020B0604020202020204" pitchFamily="34" charset="0"/>
              <a:buNone/>
              <a:defRPr lang="en-US" sz="165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defRPr/>
            </a:pPr>
            <a:r>
              <a:rPr dirty="0">
                <a:solidFill>
                  <a:sysClr val="window" lastClr="FFFFFF"/>
                </a:solidFill>
              </a:rPr>
              <a:t>KẾT QUẢ + CHI PHÍ</a:t>
            </a:r>
          </a:p>
        </p:txBody>
      </p:sp>
      <p:sp>
        <p:nvSpPr>
          <p:cNvPr id="10" name="Text Placeholder 9"/>
          <p:cNvSpPr txBox="1">
            <a:spLocks/>
          </p:cNvSpPr>
          <p:nvPr/>
        </p:nvSpPr>
        <p:spPr>
          <a:xfrm>
            <a:off x="674688" y="3006725"/>
            <a:ext cx="3390900" cy="320675"/>
          </a:xfrm>
          <a:prstGeom prst="rect">
            <a:avLst/>
          </a:prstGeom>
          <a:solidFill>
            <a:srgbClr val="F17C3F"/>
          </a:solidFill>
          <a:ln>
            <a:noFill/>
          </a:ln>
        </p:spPr>
        <p:txBody>
          <a:bodyPr anchor="ctr"/>
          <a:lstStyle>
            <a:lvl1pPr marL="171450" indent="-171450" algn="ctr" defTabSz="914400" rtl="0" eaLnBrk="1" latinLnBrk="0" hangingPunct="1">
              <a:lnSpc>
                <a:spcPct val="90000"/>
              </a:lnSpc>
              <a:spcBef>
                <a:spcPts val="1000"/>
              </a:spcBef>
              <a:buFont typeface="Arial" panose="020B0604020202020204" pitchFamily="34" charset="0"/>
              <a:buNone/>
              <a:defRPr lang="en-US" sz="165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dirty="0">
                <a:solidFill>
                  <a:sysClr val="window" lastClr="FFFFFF"/>
                </a:solidFill>
              </a:rPr>
              <a:t>THANH TOÁN + NHẬN HÓA ĐƠN</a:t>
            </a:r>
          </a:p>
        </p:txBody>
      </p:sp>
      <p:sp>
        <p:nvSpPr>
          <p:cNvPr id="11" name="Text Placeholder 9"/>
          <p:cNvSpPr txBox="1">
            <a:spLocks/>
          </p:cNvSpPr>
          <p:nvPr/>
        </p:nvSpPr>
        <p:spPr>
          <a:xfrm>
            <a:off x="633413" y="4462463"/>
            <a:ext cx="3390900" cy="539750"/>
          </a:xfrm>
          <a:prstGeom prst="rect">
            <a:avLst/>
          </a:prstGeom>
          <a:solidFill>
            <a:srgbClr val="F17C3F"/>
          </a:solidFill>
          <a:ln>
            <a:noFill/>
          </a:ln>
        </p:spPr>
        <p:txBody>
          <a:bodyPr anchor="ctr"/>
          <a:lstStyle>
            <a:lvl1pPr marL="171450" indent="-171450" algn="ctr" defTabSz="914400" rtl="0" eaLnBrk="1" latinLnBrk="0" hangingPunct="1">
              <a:lnSpc>
                <a:spcPct val="90000"/>
              </a:lnSpc>
              <a:spcBef>
                <a:spcPts val="1000"/>
              </a:spcBef>
              <a:buFont typeface="Arial" panose="020B0604020202020204" pitchFamily="34" charset="0"/>
              <a:buNone/>
              <a:defRPr lang="en-US" sz="165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dirty="0">
                <a:solidFill>
                  <a:sysClr val="window" lastClr="FFFFFF"/>
                </a:solidFill>
              </a:rPr>
              <a:t>NỘP CHỨNG TỪ + HÓA ĐƠN CHO CTY BẢO HIỂM</a:t>
            </a:r>
          </a:p>
        </p:txBody>
      </p:sp>
      <p:sp>
        <p:nvSpPr>
          <p:cNvPr id="12" name="Frame 11"/>
          <p:cNvSpPr/>
          <p:nvPr/>
        </p:nvSpPr>
        <p:spPr>
          <a:xfrm>
            <a:off x="655638" y="5186363"/>
            <a:ext cx="3379787" cy="504825"/>
          </a:xfrm>
          <a:prstGeom prst="frame">
            <a:avLst/>
          </a:prstGeom>
          <a:solidFill>
            <a:srgbClr val="40515A"/>
          </a:solidFill>
          <a:ln w="12700" cap="flat" cmpd="sng" algn="ctr">
            <a:noFill/>
            <a:prstDash val="solid"/>
            <a:miter lim="800000"/>
          </a:ln>
          <a:effectLst/>
        </p:spPr>
        <p:txBody>
          <a:bodyPr anchor="ctr"/>
          <a:lstStyle/>
          <a:p>
            <a:pPr fontAlgn="auto">
              <a:lnSpc>
                <a:spcPct val="100000"/>
              </a:lnSpc>
              <a:spcBef>
                <a:spcPts val="0"/>
              </a:spcBef>
              <a:spcAft>
                <a:spcPts val="0"/>
              </a:spcAft>
              <a:defRPr/>
            </a:pPr>
            <a:r>
              <a:rPr lang="en-US" sz="1400" dirty="0">
                <a:solidFill>
                  <a:prstClr val="black"/>
                </a:solidFill>
                <a:latin typeface="Calibri"/>
                <a:ea typeface="MS PGothic" pitchFamily="34" charset="-128"/>
              </a:rPr>
              <a:t>C.TY BẢO HIỂM XỬ LÝ – XÁC NHẬN</a:t>
            </a:r>
          </a:p>
        </p:txBody>
      </p:sp>
      <p:sp>
        <p:nvSpPr>
          <p:cNvPr id="13" name="Frame 12"/>
          <p:cNvSpPr/>
          <p:nvPr/>
        </p:nvSpPr>
        <p:spPr>
          <a:xfrm>
            <a:off x="633413" y="5886450"/>
            <a:ext cx="3381375" cy="825500"/>
          </a:xfrm>
          <a:prstGeom prst="frame">
            <a:avLst/>
          </a:prstGeom>
          <a:solidFill>
            <a:srgbClr val="40515A"/>
          </a:solidFill>
          <a:ln w="12700" cap="flat" cmpd="sng" algn="ctr">
            <a:noFill/>
            <a:prstDash val="solid"/>
            <a:miter lim="800000"/>
          </a:ln>
          <a:effectLst/>
        </p:spPr>
        <p:txBody>
          <a:bodyPr anchor="ctr"/>
          <a:lstStyle/>
          <a:p>
            <a:pPr fontAlgn="auto">
              <a:lnSpc>
                <a:spcPct val="100000"/>
              </a:lnSpc>
              <a:spcBef>
                <a:spcPts val="0"/>
              </a:spcBef>
              <a:spcAft>
                <a:spcPts val="0"/>
              </a:spcAft>
              <a:defRPr/>
            </a:pPr>
            <a:r>
              <a:rPr lang="en-US" sz="1400" dirty="0">
                <a:solidFill>
                  <a:prstClr val="black"/>
                </a:solidFill>
                <a:latin typeface="Calibri"/>
                <a:ea typeface="MS PGothic" pitchFamily="34" charset="-128"/>
              </a:rPr>
              <a:t>CHUYỂN TRẢ TIỀN BẢO HIỂM ĐƯỢC THANH TOÁN</a:t>
            </a:r>
          </a:p>
        </p:txBody>
      </p:sp>
      <p:sp>
        <p:nvSpPr>
          <p:cNvPr id="14" name="Text Placeholder 8"/>
          <p:cNvSpPr txBox="1">
            <a:spLocks/>
          </p:cNvSpPr>
          <p:nvPr/>
        </p:nvSpPr>
        <p:spPr bwMode="auto">
          <a:xfrm>
            <a:off x="639763" y="760413"/>
            <a:ext cx="3395662" cy="574675"/>
          </a:xfrm>
          <a:prstGeom prst="rect">
            <a:avLst/>
          </a:prstGeom>
          <a:solidFill>
            <a:srgbClr val="ACBBC4"/>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6800"/>
          <a:lstStyle>
            <a:lvl1pPr indent="-228600" algn="l">
              <a:spcBef>
                <a:spcPct val="20000"/>
              </a:spcBef>
              <a:buFont typeface="Arial" pitchFamily="34" charset="0"/>
              <a:buChar char="•"/>
              <a:defRPr sz="3200">
                <a:solidFill>
                  <a:schemeClr val="tx1"/>
                </a:solidFill>
                <a:latin typeface="Calibri" pitchFamily="34" charset="0"/>
              </a:defRPr>
            </a:lvl1pPr>
            <a:lvl2pPr marL="685800" indent="-228600" algn="l">
              <a:spcBef>
                <a:spcPct val="20000"/>
              </a:spcBef>
              <a:buFont typeface="Arial" pitchFamily="34" charset="0"/>
              <a:buChar char="–"/>
              <a:defRPr sz="2800">
                <a:solidFill>
                  <a:schemeClr val="tx1"/>
                </a:solidFill>
                <a:latin typeface="Calibri" pitchFamily="34" charset="0"/>
              </a:defRPr>
            </a:lvl2pPr>
            <a:lvl3pPr marL="1143000" indent="-228600" algn="l">
              <a:spcBef>
                <a:spcPct val="20000"/>
              </a:spcBef>
              <a:buFont typeface="Arial" pitchFamily="34" charset="0"/>
              <a:buChar char="•"/>
              <a:defRPr sz="2400">
                <a:solidFill>
                  <a:schemeClr val="tx1"/>
                </a:solidFill>
                <a:latin typeface="Calibri" pitchFamily="34" charset="0"/>
              </a:defRPr>
            </a:lvl3pPr>
            <a:lvl4pPr marL="1600200" indent="-228600" algn="l">
              <a:spcBef>
                <a:spcPct val="20000"/>
              </a:spcBef>
              <a:buFont typeface="Arial" pitchFamily="34" charset="0"/>
              <a:buChar char="–"/>
              <a:defRPr sz="2000">
                <a:solidFill>
                  <a:schemeClr val="tx1"/>
                </a:solidFill>
                <a:latin typeface="Calibri" pitchFamily="34" charset="0"/>
              </a:defRPr>
            </a:lvl4pPr>
            <a:lvl5pPr marL="2057400" indent="-228600" algn="l">
              <a:spcBef>
                <a:spcPct val="20000"/>
              </a:spcBef>
              <a:buFont typeface="Arial" pitchFamily="34" charset="0"/>
              <a:buChar char="»"/>
              <a:defRPr sz="2000">
                <a:solidFill>
                  <a:schemeClr val="tx1"/>
                </a:solidFill>
                <a:latin typeface="Calibri" pitchFamily="34" charset="0"/>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defRPr>
            </a:lvl9pPr>
          </a:lstStyle>
          <a:p>
            <a:pPr>
              <a:lnSpc>
                <a:spcPct val="90000"/>
              </a:lnSpc>
              <a:spcBef>
                <a:spcPct val="0"/>
              </a:spcBef>
            </a:pPr>
            <a:r>
              <a:rPr lang="en-US" altLang="en-US" sz="1400">
                <a:solidFill>
                  <a:srgbClr val="324D5E"/>
                </a:solidFill>
                <a:ea typeface="MS PGothic" pitchFamily="34" charset="-128"/>
              </a:rPr>
              <a:t>Thời gian khám nhanh </a:t>
            </a:r>
          </a:p>
        </p:txBody>
      </p:sp>
      <p:sp>
        <p:nvSpPr>
          <p:cNvPr id="15" name="Text Placeholder 11"/>
          <p:cNvSpPr txBox="1">
            <a:spLocks/>
          </p:cNvSpPr>
          <p:nvPr/>
        </p:nvSpPr>
        <p:spPr bwMode="auto">
          <a:xfrm>
            <a:off x="639763" y="1328738"/>
            <a:ext cx="3394075" cy="528637"/>
          </a:xfrm>
          <a:prstGeom prst="rect">
            <a:avLst/>
          </a:prstGeom>
          <a:solidFill>
            <a:srgbClr val="D5DDE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14288" indent="257175" algn="l">
              <a:spcBef>
                <a:spcPct val="20000"/>
              </a:spcBef>
              <a:buFont typeface="Arial" pitchFamily="34" charset="0"/>
              <a:buChar char="•"/>
              <a:defRPr sz="3200">
                <a:solidFill>
                  <a:schemeClr val="tx1"/>
                </a:solidFill>
                <a:latin typeface="Calibri" pitchFamily="34" charset="0"/>
              </a:defRPr>
            </a:lvl1pPr>
            <a:lvl2pPr marL="685800" indent="-228600" algn="l">
              <a:spcBef>
                <a:spcPct val="20000"/>
              </a:spcBef>
              <a:buFont typeface="Arial" pitchFamily="34" charset="0"/>
              <a:buChar char="–"/>
              <a:defRPr sz="2800">
                <a:solidFill>
                  <a:schemeClr val="tx1"/>
                </a:solidFill>
                <a:latin typeface="Calibri" pitchFamily="34" charset="0"/>
              </a:defRPr>
            </a:lvl2pPr>
            <a:lvl3pPr marL="1143000" indent="-228600" algn="l">
              <a:spcBef>
                <a:spcPct val="20000"/>
              </a:spcBef>
              <a:buFont typeface="Arial" pitchFamily="34" charset="0"/>
              <a:buChar char="•"/>
              <a:defRPr sz="2400">
                <a:solidFill>
                  <a:schemeClr val="tx1"/>
                </a:solidFill>
                <a:latin typeface="Calibri" pitchFamily="34" charset="0"/>
              </a:defRPr>
            </a:lvl3pPr>
            <a:lvl4pPr marL="1600200" indent="-228600" algn="l">
              <a:spcBef>
                <a:spcPct val="20000"/>
              </a:spcBef>
              <a:buFont typeface="Arial" pitchFamily="34" charset="0"/>
              <a:buChar char="–"/>
              <a:defRPr sz="2000">
                <a:solidFill>
                  <a:schemeClr val="tx1"/>
                </a:solidFill>
                <a:latin typeface="Calibri" pitchFamily="34" charset="0"/>
              </a:defRPr>
            </a:lvl4pPr>
            <a:lvl5pPr marL="2057400" indent="-228600" algn="l">
              <a:spcBef>
                <a:spcPct val="20000"/>
              </a:spcBef>
              <a:buFont typeface="Arial" pitchFamily="34" charset="0"/>
              <a:buChar char="»"/>
              <a:defRPr sz="2000">
                <a:solidFill>
                  <a:schemeClr val="tx1"/>
                </a:solidFill>
                <a:latin typeface="Calibri" pitchFamily="34" charset="0"/>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defRPr>
            </a:lvl9pPr>
          </a:lstStyle>
          <a:p>
            <a:pPr>
              <a:lnSpc>
                <a:spcPct val="90000"/>
              </a:lnSpc>
              <a:spcBef>
                <a:spcPts val="1000"/>
              </a:spcBef>
            </a:pPr>
            <a:r>
              <a:rPr lang="en-US" altLang="en-US" sz="1400" dirty="0" err="1">
                <a:solidFill>
                  <a:srgbClr val="324D5E"/>
                </a:solidFill>
                <a:ea typeface="MS PGothic" pitchFamily="34" charset="-128"/>
              </a:rPr>
              <a:t>Nhận</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tiền</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được</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thanh</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toán</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bảo</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hiểm</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sau</a:t>
            </a:r>
            <a:r>
              <a:rPr lang="en-US" altLang="en-US" sz="1400" dirty="0">
                <a:solidFill>
                  <a:srgbClr val="324D5E"/>
                </a:solidFill>
                <a:ea typeface="MS PGothic" pitchFamily="34" charset="-128"/>
              </a:rPr>
              <a:t> 10 -15 </a:t>
            </a:r>
            <a:r>
              <a:rPr lang="en-US" altLang="en-US" sz="1400" dirty="0" err="1">
                <a:solidFill>
                  <a:srgbClr val="324D5E"/>
                </a:solidFill>
                <a:ea typeface="MS PGothic" pitchFamily="34" charset="-128"/>
              </a:rPr>
              <a:t>ngày</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làm</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việc</a:t>
            </a:r>
            <a:endParaRPr lang="en-US" altLang="en-US" sz="1400" dirty="0">
              <a:solidFill>
                <a:srgbClr val="324D5E"/>
              </a:solidFill>
              <a:ea typeface="MS PGothic" pitchFamily="34" charset="-128"/>
            </a:endParaRPr>
          </a:p>
        </p:txBody>
      </p:sp>
      <p:sp>
        <p:nvSpPr>
          <p:cNvPr id="16" name="Text Placeholder 9"/>
          <p:cNvSpPr txBox="1">
            <a:spLocks/>
          </p:cNvSpPr>
          <p:nvPr/>
        </p:nvSpPr>
        <p:spPr>
          <a:xfrm>
            <a:off x="644525" y="3522663"/>
            <a:ext cx="3390900" cy="320675"/>
          </a:xfrm>
          <a:prstGeom prst="hexagon">
            <a:avLst/>
          </a:prstGeom>
          <a:solidFill>
            <a:srgbClr val="7BB21B"/>
          </a:solidFill>
          <a:ln>
            <a:noFill/>
          </a:ln>
        </p:spPr>
        <p:txBody>
          <a:bodyPr anchor="ctr"/>
          <a:lstStyle>
            <a:lvl1pPr marL="171450" indent="-171450" algn="ctr" defTabSz="914400" rtl="0" eaLnBrk="1" latinLnBrk="0" hangingPunct="1">
              <a:lnSpc>
                <a:spcPct val="90000"/>
              </a:lnSpc>
              <a:spcBef>
                <a:spcPts val="1000"/>
              </a:spcBef>
              <a:buFont typeface="Arial" panose="020B0604020202020204" pitchFamily="34" charset="0"/>
              <a:buNone/>
              <a:defRPr lang="en-US" sz="165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dirty="0">
                <a:solidFill>
                  <a:sysClr val="window" lastClr="FFFFFF"/>
                </a:solidFill>
              </a:rPr>
              <a:t>KẾT THÚC PHIÊN KHÁM</a:t>
            </a:r>
          </a:p>
        </p:txBody>
      </p:sp>
      <p:sp>
        <p:nvSpPr>
          <p:cNvPr id="17" name="Curved Left Arrow 16"/>
          <p:cNvSpPr/>
          <p:nvPr/>
        </p:nvSpPr>
        <p:spPr>
          <a:xfrm rot="10800000">
            <a:off x="160046" y="838201"/>
            <a:ext cx="473938" cy="2967503"/>
          </a:xfrm>
          <a:prstGeom prst="curvedLeftArrow">
            <a:avLst/>
          </a:prstGeom>
          <a:solidFill>
            <a:srgbClr val="9D1217"/>
          </a:solidFill>
        </p:spPr>
        <p:style>
          <a:lnRef idx="0">
            <a:schemeClr val="accent4"/>
          </a:lnRef>
          <a:fillRef idx="3">
            <a:schemeClr val="accent4"/>
          </a:fillRef>
          <a:effectRef idx="3">
            <a:schemeClr val="accent4"/>
          </a:effectRef>
          <a:fontRef idx="minor">
            <a:schemeClr val="lt1"/>
          </a:fontRef>
        </p:style>
        <p:txBody>
          <a:bodyPr vert="vert270" anchor="ctr"/>
          <a:lstStyle/>
          <a:p>
            <a:pPr fontAlgn="auto">
              <a:lnSpc>
                <a:spcPct val="100000"/>
              </a:lnSpc>
              <a:spcBef>
                <a:spcPts val="0"/>
              </a:spcBef>
              <a:spcAft>
                <a:spcPts val="0"/>
              </a:spcAft>
              <a:defRPr/>
            </a:pPr>
            <a:r>
              <a:rPr lang="en-US" sz="1800" dirty="0">
                <a:solidFill>
                  <a:prstClr val="black"/>
                </a:solidFill>
              </a:rPr>
              <a:t>ƯU ĐIỂM</a:t>
            </a:r>
          </a:p>
        </p:txBody>
      </p:sp>
      <p:sp>
        <p:nvSpPr>
          <p:cNvPr id="18" name="Curved Right Arrow 17"/>
          <p:cNvSpPr/>
          <p:nvPr/>
        </p:nvSpPr>
        <p:spPr>
          <a:xfrm rot="10800000">
            <a:off x="4014093" y="1511561"/>
            <a:ext cx="707276" cy="4664663"/>
          </a:xfrm>
          <a:prstGeom prst="curvedRightArrow">
            <a:avLst>
              <a:gd name="adj1" fmla="val 14528"/>
              <a:gd name="adj2" fmla="val 50000"/>
              <a:gd name="adj3" fmla="val 17271"/>
            </a:avLst>
          </a:prstGeom>
        </p:spPr>
        <p:style>
          <a:lnRef idx="2">
            <a:schemeClr val="accent5">
              <a:shade val="50000"/>
            </a:schemeClr>
          </a:lnRef>
          <a:fillRef idx="1">
            <a:schemeClr val="accent5"/>
          </a:fillRef>
          <a:effectRef idx="0">
            <a:schemeClr val="accent5"/>
          </a:effectRef>
          <a:fontRef idx="minor">
            <a:schemeClr val="lt1"/>
          </a:fontRef>
        </p:style>
        <p:txBody>
          <a:bodyPr vert="vert270" anchor="ctr"/>
          <a:lstStyle/>
          <a:p>
            <a:pPr fontAlgn="auto">
              <a:lnSpc>
                <a:spcPct val="100000"/>
              </a:lnSpc>
              <a:spcBef>
                <a:spcPts val="0"/>
              </a:spcBef>
              <a:spcAft>
                <a:spcPts val="0"/>
              </a:spcAft>
              <a:defRPr/>
            </a:pPr>
            <a:r>
              <a:rPr lang="en-US" sz="1800" dirty="0">
                <a:solidFill>
                  <a:srgbClr val="008000"/>
                </a:solidFill>
              </a:rPr>
              <a:t>NHƯỢC ĐIỂM</a:t>
            </a:r>
            <a:endParaRPr lang="en-US" sz="1800" dirty="0">
              <a:solidFill>
                <a:prstClr val="black"/>
              </a:solidFill>
            </a:endParaRPr>
          </a:p>
        </p:txBody>
      </p:sp>
      <p:sp>
        <p:nvSpPr>
          <p:cNvPr id="19" name="Text Placeholder 12"/>
          <p:cNvSpPr>
            <a:spLocks noGrp="1"/>
          </p:cNvSpPr>
          <p:nvPr/>
        </p:nvSpPr>
        <p:spPr bwMode="auto">
          <a:xfrm>
            <a:off x="5524500" y="454025"/>
            <a:ext cx="3392488" cy="328613"/>
          </a:xfrm>
          <a:prstGeom prst="rect">
            <a:avLst/>
          </a:prstGeom>
          <a:solidFill>
            <a:srgbClr val="9D1217">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lnSpc>
                <a:spcPct val="86000"/>
              </a:lnSpc>
              <a:spcBef>
                <a:spcPct val="0"/>
              </a:spcBef>
              <a:spcAft>
                <a:spcPct val="0"/>
              </a:spcAft>
              <a:defRPr sz="2000">
                <a:solidFill>
                  <a:schemeClr val="tx1"/>
                </a:solidFill>
                <a:latin typeface="Arial" pitchFamily="34" charset="0"/>
                <a:ea typeface="MS PGothic" pitchFamily="34" charset="-128"/>
              </a:defRPr>
            </a:lvl9pPr>
          </a:lstStyle>
          <a:p>
            <a:pPr eaLnBrk="1" hangingPunct="1">
              <a:lnSpc>
                <a:spcPct val="90000"/>
              </a:lnSpc>
              <a:spcBef>
                <a:spcPts val="1000"/>
              </a:spcBef>
            </a:pPr>
            <a:r>
              <a:rPr lang="en-US" altLang="en-US" sz="1400" b="1">
                <a:solidFill>
                  <a:srgbClr val="000000"/>
                </a:solidFill>
                <a:latin typeface="Calibri" pitchFamily="34" charset="0"/>
              </a:rPr>
              <a:t>Dịch vụ hổ trợ</a:t>
            </a:r>
            <a:endParaRPr lang="en-US" altLang="en-US" sz="1400" b="1">
              <a:solidFill>
                <a:srgbClr val="000000"/>
              </a:solidFill>
              <a:latin typeface="Times New Roman" pitchFamily="18" charset="0"/>
              <a:cs typeface="Times New Roman" pitchFamily="18" charset="0"/>
            </a:endParaRPr>
          </a:p>
        </p:txBody>
      </p:sp>
      <p:sp>
        <p:nvSpPr>
          <p:cNvPr id="20" name="Picture Placeholder 1"/>
          <p:cNvSpPr>
            <a:spLocks noGrp="1"/>
          </p:cNvSpPr>
          <p:nvPr/>
        </p:nvSpPr>
        <p:spPr>
          <a:xfrm>
            <a:off x="5521325" y="57150"/>
            <a:ext cx="3394075" cy="450850"/>
          </a:xfrm>
          <a:prstGeom prst="rect">
            <a:avLst/>
          </a:prstGeom>
          <a:solidFill>
            <a:schemeClr val="accent2"/>
          </a:solidFill>
        </p:spPr>
        <p:txBody>
          <a:bodyPr>
            <a:normAutofit fontScale="77500" lnSpcReduction="20000"/>
          </a:bodyPr>
          <a:lstStyle/>
          <a:p>
            <a:pPr fontAlgn="auto">
              <a:lnSpc>
                <a:spcPct val="115000"/>
              </a:lnSpc>
              <a:spcBef>
                <a:spcPts val="0"/>
              </a:spcBef>
              <a:spcAft>
                <a:spcPts val="1000"/>
              </a:spcAft>
              <a:defRPr/>
            </a:pPr>
            <a:r>
              <a:rPr lang="en-US" sz="2800" b="1" dirty="0">
                <a:solidFill>
                  <a:prstClr val="white"/>
                </a:solidFill>
                <a:latin typeface="Calibri"/>
                <a:ea typeface="Calibri"/>
                <a:cs typeface="Times New Roman"/>
              </a:rPr>
              <a:t>BẢO LÃNH VIỆN PHÍ (BLVP)</a:t>
            </a:r>
          </a:p>
        </p:txBody>
      </p:sp>
      <p:sp>
        <p:nvSpPr>
          <p:cNvPr id="21" name="Text Placeholder 8"/>
          <p:cNvSpPr txBox="1">
            <a:spLocks/>
          </p:cNvSpPr>
          <p:nvPr/>
        </p:nvSpPr>
        <p:spPr bwMode="auto">
          <a:xfrm>
            <a:off x="5521325" y="782638"/>
            <a:ext cx="3394075" cy="576262"/>
          </a:xfrm>
          <a:prstGeom prst="rect">
            <a:avLst/>
          </a:prstGeom>
          <a:solidFill>
            <a:srgbClr val="ACBBC4"/>
          </a:solidFill>
          <a:ln>
            <a:noFill/>
          </a:ln>
          <a:extLst>
            <a:ext uri="{91240B29-F687-4F45-9708-019B960494DF}">
              <a14:hiddenLine xmlns:a14="http://schemas.microsoft.com/office/drawing/2010/main" w="9525">
                <a:solidFill>
                  <a:srgbClr val="000000"/>
                </a:solidFill>
                <a:miter lim="800000"/>
                <a:headEnd/>
                <a:tailEnd/>
              </a14:hiddenLine>
            </a:ext>
          </a:extLst>
        </p:spPr>
        <p:txBody>
          <a:bodyPr tIns="46800"/>
          <a:lstStyle>
            <a:lvl1pPr indent="-228600" algn="l">
              <a:spcBef>
                <a:spcPct val="20000"/>
              </a:spcBef>
              <a:buFont typeface="Arial" pitchFamily="34" charset="0"/>
              <a:buChar char="•"/>
              <a:defRPr sz="3200">
                <a:solidFill>
                  <a:schemeClr val="tx1"/>
                </a:solidFill>
                <a:latin typeface="Calibri" pitchFamily="34" charset="0"/>
              </a:defRPr>
            </a:lvl1pPr>
            <a:lvl2pPr marL="685800" indent="-228600" algn="l">
              <a:spcBef>
                <a:spcPct val="20000"/>
              </a:spcBef>
              <a:buFont typeface="Arial" pitchFamily="34" charset="0"/>
              <a:buChar char="–"/>
              <a:defRPr sz="2800">
                <a:solidFill>
                  <a:schemeClr val="tx1"/>
                </a:solidFill>
                <a:latin typeface="Calibri" pitchFamily="34" charset="0"/>
              </a:defRPr>
            </a:lvl2pPr>
            <a:lvl3pPr marL="1143000" indent="-228600" algn="l">
              <a:spcBef>
                <a:spcPct val="20000"/>
              </a:spcBef>
              <a:buFont typeface="Arial" pitchFamily="34" charset="0"/>
              <a:buChar char="•"/>
              <a:defRPr sz="2400">
                <a:solidFill>
                  <a:schemeClr val="tx1"/>
                </a:solidFill>
                <a:latin typeface="Calibri" pitchFamily="34" charset="0"/>
              </a:defRPr>
            </a:lvl3pPr>
            <a:lvl4pPr marL="1600200" indent="-228600" algn="l">
              <a:spcBef>
                <a:spcPct val="20000"/>
              </a:spcBef>
              <a:buFont typeface="Arial" pitchFamily="34" charset="0"/>
              <a:buChar char="–"/>
              <a:defRPr sz="2000">
                <a:solidFill>
                  <a:schemeClr val="tx1"/>
                </a:solidFill>
                <a:latin typeface="Calibri" pitchFamily="34" charset="0"/>
              </a:defRPr>
            </a:lvl4pPr>
            <a:lvl5pPr marL="2057400" indent="-228600" algn="l">
              <a:spcBef>
                <a:spcPct val="20000"/>
              </a:spcBef>
              <a:buFont typeface="Arial" pitchFamily="34" charset="0"/>
              <a:buChar char="»"/>
              <a:defRPr sz="2000">
                <a:solidFill>
                  <a:schemeClr val="tx1"/>
                </a:solidFill>
                <a:latin typeface="Calibri" pitchFamily="34" charset="0"/>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defRPr>
            </a:lvl9pPr>
          </a:lstStyle>
          <a:p>
            <a:pPr>
              <a:lnSpc>
                <a:spcPct val="90000"/>
              </a:lnSpc>
              <a:spcBef>
                <a:spcPct val="0"/>
              </a:spcBef>
            </a:pPr>
            <a:r>
              <a:rPr lang="en-US" altLang="en-US" sz="1400">
                <a:solidFill>
                  <a:srgbClr val="324D5E"/>
                </a:solidFill>
                <a:ea typeface="MS PGothic" pitchFamily="34" charset="-128"/>
              </a:rPr>
              <a:t>Không cần thanh toán tiền  (chỉ thanh toán phần không được BLVP)</a:t>
            </a:r>
          </a:p>
        </p:txBody>
      </p:sp>
      <p:sp>
        <p:nvSpPr>
          <p:cNvPr id="22" name="Text Placeholder 11"/>
          <p:cNvSpPr txBox="1">
            <a:spLocks/>
          </p:cNvSpPr>
          <p:nvPr/>
        </p:nvSpPr>
        <p:spPr bwMode="auto">
          <a:xfrm>
            <a:off x="5521325" y="1358900"/>
            <a:ext cx="3394075" cy="520700"/>
          </a:xfrm>
          <a:prstGeom prst="rect">
            <a:avLst/>
          </a:prstGeom>
          <a:solidFill>
            <a:srgbClr val="D5DDE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14288" indent="257175" algn="l">
              <a:spcBef>
                <a:spcPct val="20000"/>
              </a:spcBef>
              <a:buFont typeface="Arial" pitchFamily="34" charset="0"/>
              <a:buChar char="•"/>
              <a:defRPr sz="3200">
                <a:solidFill>
                  <a:schemeClr val="tx1"/>
                </a:solidFill>
                <a:latin typeface="Calibri" pitchFamily="34" charset="0"/>
              </a:defRPr>
            </a:lvl1pPr>
            <a:lvl2pPr marL="685800" indent="-228600" algn="l">
              <a:spcBef>
                <a:spcPct val="20000"/>
              </a:spcBef>
              <a:buFont typeface="Arial" pitchFamily="34" charset="0"/>
              <a:buChar char="–"/>
              <a:defRPr sz="2800">
                <a:solidFill>
                  <a:schemeClr val="tx1"/>
                </a:solidFill>
                <a:latin typeface="Calibri" pitchFamily="34" charset="0"/>
              </a:defRPr>
            </a:lvl2pPr>
            <a:lvl3pPr marL="1143000" indent="-228600" algn="l">
              <a:spcBef>
                <a:spcPct val="20000"/>
              </a:spcBef>
              <a:buFont typeface="Arial" pitchFamily="34" charset="0"/>
              <a:buChar char="•"/>
              <a:defRPr sz="2400">
                <a:solidFill>
                  <a:schemeClr val="tx1"/>
                </a:solidFill>
                <a:latin typeface="Calibri" pitchFamily="34" charset="0"/>
              </a:defRPr>
            </a:lvl3pPr>
            <a:lvl4pPr marL="1600200" indent="-228600" algn="l">
              <a:spcBef>
                <a:spcPct val="20000"/>
              </a:spcBef>
              <a:buFont typeface="Arial" pitchFamily="34" charset="0"/>
              <a:buChar char="–"/>
              <a:defRPr sz="2000">
                <a:solidFill>
                  <a:schemeClr val="tx1"/>
                </a:solidFill>
                <a:latin typeface="Calibri" pitchFamily="34" charset="0"/>
              </a:defRPr>
            </a:lvl4pPr>
            <a:lvl5pPr marL="2057400" indent="-228600" algn="l">
              <a:spcBef>
                <a:spcPct val="20000"/>
              </a:spcBef>
              <a:buFont typeface="Arial" pitchFamily="34" charset="0"/>
              <a:buChar char="»"/>
              <a:defRPr sz="2000">
                <a:solidFill>
                  <a:schemeClr val="tx1"/>
                </a:solidFill>
                <a:latin typeface="Calibri" pitchFamily="34" charset="0"/>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defRPr>
            </a:lvl9pPr>
          </a:lstStyle>
          <a:p>
            <a:pPr>
              <a:lnSpc>
                <a:spcPct val="90000"/>
              </a:lnSpc>
              <a:spcBef>
                <a:spcPts val="1000"/>
              </a:spcBef>
            </a:pPr>
            <a:r>
              <a:rPr lang="en-US" altLang="en-US" sz="1400" dirty="0" err="1">
                <a:solidFill>
                  <a:srgbClr val="324D5E"/>
                </a:solidFill>
                <a:ea typeface="MS PGothic" pitchFamily="34" charset="-128"/>
              </a:rPr>
              <a:t>Thời</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gian</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khám</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chậm</a:t>
            </a:r>
            <a:r>
              <a:rPr lang="en-US" altLang="en-US" sz="1400" dirty="0">
                <a:solidFill>
                  <a:srgbClr val="324D5E"/>
                </a:solidFill>
                <a:ea typeface="MS PGothic" pitchFamily="34" charset="-128"/>
              </a:rPr>
              <a:t> – </a:t>
            </a:r>
            <a:r>
              <a:rPr lang="en-US" altLang="en-US" sz="1400" dirty="0" err="1">
                <a:solidFill>
                  <a:srgbClr val="324D5E"/>
                </a:solidFill>
                <a:ea typeface="MS PGothic" pitchFamily="34" charset="-128"/>
              </a:rPr>
              <a:t>mất</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khoảng</a:t>
            </a:r>
            <a:r>
              <a:rPr lang="en-US" altLang="en-US" sz="1400" dirty="0">
                <a:solidFill>
                  <a:srgbClr val="324D5E"/>
                </a:solidFill>
                <a:ea typeface="MS PGothic" pitchFamily="34" charset="-128"/>
              </a:rPr>
              <a:t> 30 </a:t>
            </a:r>
            <a:r>
              <a:rPr lang="en-US" altLang="en-US" sz="1400" dirty="0" err="1">
                <a:solidFill>
                  <a:srgbClr val="324D5E"/>
                </a:solidFill>
                <a:ea typeface="MS PGothic" pitchFamily="34" charset="-128"/>
              </a:rPr>
              <a:t>phút</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chờ</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xác</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nhận</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thanh</a:t>
            </a:r>
            <a:r>
              <a:rPr lang="en-US" altLang="en-US" sz="1400" dirty="0">
                <a:solidFill>
                  <a:srgbClr val="324D5E"/>
                </a:solidFill>
                <a:ea typeface="MS PGothic" pitchFamily="34" charset="-128"/>
              </a:rPr>
              <a:t> </a:t>
            </a:r>
            <a:r>
              <a:rPr lang="en-US" altLang="en-US" sz="1400" dirty="0" err="1">
                <a:solidFill>
                  <a:srgbClr val="324D5E"/>
                </a:solidFill>
                <a:ea typeface="MS PGothic" pitchFamily="34" charset="-128"/>
              </a:rPr>
              <a:t>toán</a:t>
            </a:r>
            <a:endParaRPr lang="en-US" altLang="en-US" sz="1400" dirty="0">
              <a:solidFill>
                <a:srgbClr val="324D5E"/>
              </a:solidFill>
              <a:ea typeface="MS PGothic" pitchFamily="34" charset="-128"/>
            </a:endParaRPr>
          </a:p>
        </p:txBody>
      </p:sp>
      <p:sp>
        <p:nvSpPr>
          <p:cNvPr id="23" name="Text Placeholder 9"/>
          <p:cNvSpPr txBox="1">
            <a:spLocks/>
          </p:cNvSpPr>
          <p:nvPr/>
        </p:nvSpPr>
        <p:spPr>
          <a:xfrm>
            <a:off x="5524500" y="2133600"/>
            <a:ext cx="3392488" cy="319088"/>
          </a:xfrm>
          <a:prstGeom prst="rect">
            <a:avLst/>
          </a:prstGeom>
          <a:solidFill>
            <a:srgbClr val="F17C3F"/>
          </a:solidFill>
          <a:ln>
            <a:noFill/>
          </a:ln>
        </p:spPr>
        <p:txBody>
          <a:bodyPr anchor="ctr"/>
          <a:lstStyle>
            <a:lvl1pPr marL="171450" indent="-171450" algn="ctr" defTabSz="914400" rtl="0" eaLnBrk="1" latinLnBrk="0" hangingPunct="1">
              <a:lnSpc>
                <a:spcPct val="90000"/>
              </a:lnSpc>
              <a:spcBef>
                <a:spcPts val="1000"/>
              </a:spcBef>
              <a:buFont typeface="Arial" panose="020B0604020202020204" pitchFamily="34" charset="0"/>
              <a:buNone/>
              <a:defRPr lang="en-US" sz="165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dirty="0">
                <a:solidFill>
                  <a:sysClr val="window" lastClr="FFFFFF"/>
                </a:solidFill>
              </a:rPr>
              <a:t>KHÁM BỆNH </a:t>
            </a:r>
          </a:p>
        </p:txBody>
      </p:sp>
      <p:sp>
        <p:nvSpPr>
          <p:cNvPr id="24" name="Text Placeholder 9"/>
          <p:cNvSpPr txBox="1">
            <a:spLocks/>
          </p:cNvSpPr>
          <p:nvPr/>
        </p:nvSpPr>
        <p:spPr>
          <a:xfrm>
            <a:off x="5524500" y="2643188"/>
            <a:ext cx="3392488" cy="320675"/>
          </a:xfrm>
          <a:prstGeom prst="rect">
            <a:avLst/>
          </a:prstGeom>
          <a:solidFill>
            <a:srgbClr val="F17C3F"/>
          </a:solidFill>
          <a:ln>
            <a:noFill/>
          </a:ln>
        </p:spPr>
        <p:txBody>
          <a:bodyPr anchor="ctr"/>
          <a:lstStyle>
            <a:lvl1pPr marL="171450" indent="-171450" algn="ctr" defTabSz="914400" rtl="0" eaLnBrk="1" latinLnBrk="0" hangingPunct="1">
              <a:lnSpc>
                <a:spcPct val="90000"/>
              </a:lnSpc>
              <a:spcBef>
                <a:spcPts val="1000"/>
              </a:spcBef>
              <a:buFont typeface="Arial" panose="020B0604020202020204" pitchFamily="34" charset="0"/>
              <a:buNone/>
              <a:defRPr lang="en-US" sz="165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defRPr/>
            </a:pPr>
            <a:r>
              <a:rPr dirty="0">
                <a:solidFill>
                  <a:sysClr val="window" lastClr="FFFFFF"/>
                </a:solidFill>
              </a:rPr>
              <a:t>KẾT QUẢ + CHI PHÍ</a:t>
            </a:r>
          </a:p>
        </p:txBody>
      </p:sp>
      <p:sp>
        <p:nvSpPr>
          <p:cNvPr id="25" name="Text Placeholder 9"/>
          <p:cNvSpPr txBox="1">
            <a:spLocks/>
          </p:cNvSpPr>
          <p:nvPr/>
        </p:nvSpPr>
        <p:spPr>
          <a:xfrm>
            <a:off x="5521325" y="3114675"/>
            <a:ext cx="3390900" cy="320675"/>
          </a:xfrm>
          <a:prstGeom prst="rect">
            <a:avLst/>
          </a:prstGeom>
          <a:solidFill>
            <a:srgbClr val="F17C3F"/>
          </a:solidFill>
          <a:ln>
            <a:noFill/>
          </a:ln>
        </p:spPr>
        <p:txBody>
          <a:bodyPr anchor="ctr"/>
          <a:lstStyle>
            <a:lvl1pPr marL="171450" indent="-171450" algn="ctr" defTabSz="914400" rtl="0" eaLnBrk="1" latinLnBrk="0" hangingPunct="1">
              <a:lnSpc>
                <a:spcPct val="90000"/>
              </a:lnSpc>
              <a:spcBef>
                <a:spcPts val="1000"/>
              </a:spcBef>
              <a:buFont typeface="Arial" panose="020B0604020202020204" pitchFamily="34" charset="0"/>
              <a:buNone/>
              <a:defRPr lang="en-US" sz="165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dirty="0" err="1">
                <a:solidFill>
                  <a:sysClr val="window" lastClr="FFFFFF"/>
                </a:solidFill>
              </a:rPr>
              <a:t>Nộp</a:t>
            </a:r>
            <a:r>
              <a:rPr dirty="0">
                <a:solidFill>
                  <a:sysClr val="window" lastClr="FFFFFF"/>
                </a:solidFill>
              </a:rPr>
              <a:t> </a:t>
            </a:r>
            <a:r>
              <a:rPr dirty="0" err="1">
                <a:solidFill>
                  <a:sysClr val="window" lastClr="FFFFFF"/>
                </a:solidFill>
              </a:rPr>
              <a:t>thẻ</a:t>
            </a:r>
            <a:r>
              <a:rPr dirty="0">
                <a:solidFill>
                  <a:sysClr val="window" lastClr="FFFFFF"/>
                </a:solidFill>
              </a:rPr>
              <a:t> + </a:t>
            </a:r>
            <a:r>
              <a:rPr dirty="0" err="1">
                <a:solidFill>
                  <a:sysClr val="window" lastClr="FFFFFF"/>
                </a:solidFill>
              </a:rPr>
              <a:t>cmnd</a:t>
            </a:r>
            <a:endParaRPr dirty="0">
              <a:solidFill>
                <a:sysClr val="window" lastClr="FFFFFF"/>
              </a:solidFill>
            </a:endParaRPr>
          </a:p>
        </p:txBody>
      </p:sp>
      <p:sp>
        <p:nvSpPr>
          <p:cNvPr id="26" name="Frame 25"/>
          <p:cNvSpPr/>
          <p:nvPr/>
        </p:nvSpPr>
        <p:spPr>
          <a:xfrm>
            <a:off x="5575300" y="5207000"/>
            <a:ext cx="3379788" cy="976313"/>
          </a:xfrm>
          <a:prstGeom prst="frame">
            <a:avLst/>
          </a:prstGeom>
          <a:solidFill>
            <a:srgbClr val="40515A"/>
          </a:solidFill>
          <a:ln w="12700" cap="flat" cmpd="sng" algn="ctr">
            <a:noFill/>
            <a:prstDash val="solid"/>
            <a:miter lim="800000"/>
          </a:ln>
          <a:effectLst/>
        </p:spPr>
        <p:txBody>
          <a:bodyPr anchor="ctr"/>
          <a:lstStyle/>
          <a:p>
            <a:pPr fontAlgn="auto">
              <a:lnSpc>
                <a:spcPct val="100000"/>
              </a:lnSpc>
              <a:spcBef>
                <a:spcPts val="0"/>
              </a:spcBef>
              <a:spcAft>
                <a:spcPts val="0"/>
              </a:spcAft>
              <a:defRPr/>
            </a:pPr>
            <a:r>
              <a:rPr lang="en-US" sz="1400" dirty="0">
                <a:solidFill>
                  <a:prstClr val="black"/>
                </a:solidFill>
                <a:latin typeface="Calibri"/>
                <a:ea typeface="MS PGothic" pitchFamily="34" charset="-128"/>
              </a:rPr>
              <a:t>C.TY BẢO HIỂM</a:t>
            </a:r>
          </a:p>
          <a:p>
            <a:pPr fontAlgn="auto">
              <a:lnSpc>
                <a:spcPct val="100000"/>
              </a:lnSpc>
              <a:spcBef>
                <a:spcPts val="0"/>
              </a:spcBef>
              <a:spcAft>
                <a:spcPts val="0"/>
              </a:spcAft>
              <a:defRPr/>
            </a:pPr>
            <a:r>
              <a:rPr lang="en-US" sz="1400" dirty="0">
                <a:solidFill>
                  <a:prstClr val="black"/>
                </a:solidFill>
                <a:latin typeface="Calibri"/>
                <a:ea typeface="MS PGothic" pitchFamily="34" charset="-128"/>
              </a:rPr>
              <a:t>THANH TOÁN CHI PHÍ ĐƯỢC BẢO LÃNH</a:t>
            </a:r>
          </a:p>
        </p:txBody>
      </p:sp>
      <p:sp>
        <p:nvSpPr>
          <p:cNvPr id="27" name="Frame 26"/>
          <p:cNvSpPr/>
          <p:nvPr/>
        </p:nvSpPr>
        <p:spPr>
          <a:xfrm>
            <a:off x="5551488" y="4519613"/>
            <a:ext cx="3381375" cy="504825"/>
          </a:xfrm>
          <a:prstGeom prst="frame">
            <a:avLst/>
          </a:prstGeom>
          <a:solidFill>
            <a:srgbClr val="40515A"/>
          </a:solidFill>
          <a:ln w="12700" cap="flat" cmpd="sng" algn="ctr">
            <a:noFill/>
            <a:prstDash val="solid"/>
            <a:miter lim="800000"/>
          </a:ln>
          <a:effectLst/>
        </p:spPr>
        <p:txBody>
          <a:bodyPr anchor="ctr"/>
          <a:lstStyle/>
          <a:p>
            <a:pPr fontAlgn="auto">
              <a:lnSpc>
                <a:spcPct val="100000"/>
              </a:lnSpc>
              <a:spcBef>
                <a:spcPts val="0"/>
              </a:spcBef>
              <a:spcAft>
                <a:spcPts val="0"/>
              </a:spcAft>
              <a:defRPr/>
            </a:pPr>
            <a:r>
              <a:rPr lang="en-US" sz="1400" dirty="0">
                <a:solidFill>
                  <a:prstClr val="black"/>
                </a:solidFill>
                <a:latin typeface="Calibri"/>
                <a:ea typeface="MS PGothic" pitchFamily="34" charset="-128"/>
              </a:rPr>
              <a:t>C.TY BẢO HIỂM XỬ LÝ – XÁC NHẬN</a:t>
            </a:r>
          </a:p>
        </p:txBody>
      </p:sp>
      <p:sp>
        <p:nvSpPr>
          <p:cNvPr id="28" name="Text Placeholder 9"/>
          <p:cNvSpPr txBox="1">
            <a:spLocks/>
          </p:cNvSpPr>
          <p:nvPr/>
        </p:nvSpPr>
        <p:spPr>
          <a:xfrm>
            <a:off x="5564188" y="6346825"/>
            <a:ext cx="3390900" cy="320675"/>
          </a:xfrm>
          <a:prstGeom prst="hexagon">
            <a:avLst/>
          </a:prstGeom>
          <a:solidFill>
            <a:srgbClr val="7BB21B"/>
          </a:solidFill>
          <a:ln>
            <a:noFill/>
          </a:ln>
        </p:spPr>
        <p:txBody>
          <a:bodyPr anchor="ctr"/>
          <a:lstStyle>
            <a:lvl1pPr marL="171450" indent="-171450" algn="ctr" defTabSz="914400" rtl="0" eaLnBrk="1" latinLnBrk="0" hangingPunct="1">
              <a:lnSpc>
                <a:spcPct val="90000"/>
              </a:lnSpc>
              <a:spcBef>
                <a:spcPts val="1000"/>
              </a:spcBef>
              <a:buFont typeface="Arial" panose="020B0604020202020204" pitchFamily="34" charset="0"/>
              <a:buNone/>
              <a:defRPr lang="en-US" sz="165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dirty="0">
                <a:solidFill>
                  <a:sysClr val="window" lastClr="FFFFFF"/>
                </a:solidFill>
              </a:rPr>
              <a:t>KẾT THÚC PHIÊN KHÁM</a:t>
            </a:r>
          </a:p>
        </p:txBody>
      </p:sp>
      <p:sp>
        <p:nvSpPr>
          <p:cNvPr id="30" name="Curved Left Arrow 29"/>
          <p:cNvSpPr/>
          <p:nvPr/>
        </p:nvSpPr>
        <p:spPr>
          <a:xfrm rot="10800000">
            <a:off x="4881418" y="1071303"/>
            <a:ext cx="639910" cy="4619212"/>
          </a:xfrm>
          <a:prstGeom prst="curvedLeftArrow">
            <a:avLst/>
          </a:prstGeom>
          <a:solidFill>
            <a:srgbClr val="9D1217"/>
          </a:solidFill>
        </p:spPr>
        <p:style>
          <a:lnRef idx="0">
            <a:schemeClr val="accent4"/>
          </a:lnRef>
          <a:fillRef idx="3">
            <a:schemeClr val="accent4"/>
          </a:fillRef>
          <a:effectRef idx="3">
            <a:schemeClr val="accent4"/>
          </a:effectRef>
          <a:fontRef idx="minor">
            <a:schemeClr val="lt1"/>
          </a:fontRef>
        </p:style>
        <p:txBody>
          <a:bodyPr vert="vert270" anchor="ctr"/>
          <a:lstStyle/>
          <a:p>
            <a:pPr fontAlgn="auto">
              <a:lnSpc>
                <a:spcPct val="100000"/>
              </a:lnSpc>
              <a:spcBef>
                <a:spcPts val="0"/>
              </a:spcBef>
              <a:spcAft>
                <a:spcPts val="0"/>
              </a:spcAft>
              <a:defRPr/>
            </a:pPr>
            <a:r>
              <a:rPr lang="en-US" sz="1800" dirty="0">
                <a:solidFill>
                  <a:prstClr val="black"/>
                </a:solidFill>
              </a:rPr>
              <a:t>ƯU ĐIỂM</a:t>
            </a:r>
          </a:p>
        </p:txBody>
      </p:sp>
      <p:sp>
        <p:nvSpPr>
          <p:cNvPr id="31" name="Curved Right Arrow 30"/>
          <p:cNvSpPr/>
          <p:nvPr/>
        </p:nvSpPr>
        <p:spPr>
          <a:xfrm rot="10800000">
            <a:off x="8954725" y="1511562"/>
            <a:ext cx="668746" cy="3365241"/>
          </a:xfrm>
          <a:prstGeom prst="curvedRightArrow">
            <a:avLst>
              <a:gd name="adj1" fmla="val 14528"/>
              <a:gd name="adj2" fmla="val 50000"/>
              <a:gd name="adj3" fmla="val 17271"/>
            </a:avLst>
          </a:prstGeom>
        </p:spPr>
        <p:style>
          <a:lnRef idx="2">
            <a:schemeClr val="accent5">
              <a:shade val="50000"/>
            </a:schemeClr>
          </a:lnRef>
          <a:fillRef idx="1">
            <a:schemeClr val="accent5"/>
          </a:fillRef>
          <a:effectRef idx="0">
            <a:schemeClr val="accent5"/>
          </a:effectRef>
          <a:fontRef idx="minor">
            <a:schemeClr val="lt1"/>
          </a:fontRef>
        </p:style>
        <p:txBody>
          <a:bodyPr vert="vert270" anchor="ctr"/>
          <a:lstStyle/>
          <a:p>
            <a:pPr fontAlgn="auto">
              <a:lnSpc>
                <a:spcPct val="100000"/>
              </a:lnSpc>
              <a:spcBef>
                <a:spcPts val="0"/>
              </a:spcBef>
              <a:spcAft>
                <a:spcPts val="0"/>
              </a:spcAft>
              <a:defRPr/>
            </a:pPr>
            <a:r>
              <a:rPr lang="en-US" sz="1800" dirty="0">
                <a:solidFill>
                  <a:srgbClr val="008000"/>
                </a:solidFill>
              </a:rPr>
              <a:t>NHƯỢC ĐIỂM</a:t>
            </a:r>
            <a:endParaRPr lang="en-US" sz="1800" dirty="0">
              <a:solidFill>
                <a:prstClr val="black"/>
              </a:solidFill>
            </a:endParaRPr>
          </a:p>
        </p:txBody>
      </p:sp>
      <p:cxnSp>
        <p:nvCxnSpPr>
          <p:cNvPr id="42" name="Straight Arrow Connector 41"/>
          <p:cNvCxnSpPr>
            <a:endCxn id="9" idx="0"/>
          </p:cNvCxnSpPr>
          <p:nvPr/>
        </p:nvCxnSpPr>
        <p:spPr>
          <a:xfrm>
            <a:off x="2319338" y="2405063"/>
            <a:ext cx="0" cy="130175"/>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9" idx="2"/>
          </p:cNvCxnSpPr>
          <p:nvPr/>
        </p:nvCxnSpPr>
        <p:spPr>
          <a:xfrm>
            <a:off x="2319338" y="2855913"/>
            <a:ext cx="0" cy="173037"/>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324100" y="3349625"/>
            <a:ext cx="0" cy="174625"/>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319338" y="5002213"/>
            <a:ext cx="0" cy="174625"/>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327275" y="5713413"/>
            <a:ext cx="0" cy="173037"/>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3" idx="2"/>
            <a:endCxn id="24" idx="0"/>
          </p:cNvCxnSpPr>
          <p:nvPr/>
        </p:nvCxnSpPr>
        <p:spPr>
          <a:xfrm>
            <a:off x="7219950" y="2452688"/>
            <a:ext cx="0" cy="190500"/>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242175" y="2941638"/>
            <a:ext cx="0" cy="190500"/>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27" idx="0"/>
          </p:cNvCxnSpPr>
          <p:nvPr/>
        </p:nvCxnSpPr>
        <p:spPr>
          <a:xfrm>
            <a:off x="7242175" y="3436938"/>
            <a:ext cx="0" cy="1082675"/>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246938" y="5016500"/>
            <a:ext cx="0" cy="190500"/>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7202488" y="6176963"/>
            <a:ext cx="0" cy="188912"/>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591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anim calcmode="lin" valueType="num">
                                      <p:cBhvr>
                                        <p:cTn id="27" dur="1000" fill="hold"/>
                                        <p:tgtEl>
                                          <p:spTgt spid="42"/>
                                        </p:tgtEl>
                                        <p:attrNameLst>
                                          <p:attrName>ppt_x</p:attrName>
                                        </p:attrNameLst>
                                      </p:cBhvr>
                                      <p:tavLst>
                                        <p:tav tm="0">
                                          <p:val>
                                            <p:strVal val="#ppt_x"/>
                                          </p:val>
                                        </p:tav>
                                        <p:tav tm="100000">
                                          <p:val>
                                            <p:strVal val="#ppt_x"/>
                                          </p:val>
                                        </p:tav>
                                      </p:tavLst>
                                    </p:anim>
                                    <p:anim calcmode="lin" valueType="num">
                                      <p:cBhvr>
                                        <p:cTn id="28" dur="1000" fill="hold"/>
                                        <p:tgtEl>
                                          <p:spTgt spid="4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1000"/>
                                        <p:tgtEl>
                                          <p:spTgt spid="48"/>
                                        </p:tgtEl>
                                      </p:cBhvr>
                                    </p:animEffect>
                                    <p:anim calcmode="lin" valueType="num">
                                      <p:cBhvr>
                                        <p:cTn id="37" dur="1000" fill="hold"/>
                                        <p:tgtEl>
                                          <p:spTgt spid="48"/>
                                        </p:tgtEl>
                                        <p:attrNameLst>
                                          <p:attrName>ppt_x</p:attrName>
                                        </p:attrNameLst>
                                      </p:cBhvr>
                                      <p:tavLst>
                                        <p:tav tm="0">
                                          <p:val>
                                            <p:strVal val="#ppt_x"/>
                                          </p:val>
                                        </p:tav>
                                        <p:tav tm="100000">
                                          <p:val>
                                            <p:strVal val="#ppt_x"/>
                                          </p:val>
                                        </p:tav>
                                      </p:tavLst>
                                    </p:anim>
                                    <p:anim calcmode="lin" valueType="num">
                                      <p:cBhvr>
                                        <p:cTn id="38" dur="1000" fill="hold"/>
                                        <p:tgtEl>
                                          <p:spTgt spid="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1000"/>
                                        <p:tgtEl>
                                          <p:spTgt spid="49"/>
                                        </p:tgtEl>
                                      </p:cBhvr>
                                    </p:animEffect>
                                    <p:anim calcmode="lin" valueType="num">
                                      <p:cBhvr>
                                        <p:cTn id="47" dur="1000" fill="hold"/>
                                        <p:tgtEl>
                                          <p:spTgt spid="49"/>
                                        </p:tgtEl>
                                        <p:attrNameLst>
                                          <p:attrName>ppt_x</p:attrName>
                                        </p:attrNameLst>
                                      </p:cBhvr>
                                      <p:tavLst>
                                        <p:tav tm="0">
                                          <p:val>
                                            <p:strVal val="#ppt_x"/>
                                          </p:val>
                                        </p:tav>
                                        <p:tav tm="100000">
                                          <p:val>
                                            <p:strVal val="#ppt_x"/>
                                          </p:val>
                                        </p:tav>
                                      </p:tavLst>
                                    </p:anim>
                                    <p:anim calcmode="lin" valueType="num">
                                      <p:cBhvr>
                                        <p:cTn id="48" dur="1000" fill="hold"/>
                                        <p:tgtEl>
                                          <p:spTgt spid="4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down)">
                                      <p:cBhvr>
                                        <p:cTn id="58" dur="500"/>
                                        <p:tgtEl>
                                          <p:spTgt spid="17"/>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500"/>
                                        <p:tgtEl>
                                          <p:spTgt spid="1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down)">
                                      <p:cBhvr>
                                        <p:cTn id="66" dur="500"/>
                                        <p:tgtEl>
                                          <p:spTgt spid="11"/>
                                        </p:tgtEl>
                                      </p:cBhvr>
                                    </p:animEffect>
                                  </p:childTnLst>
                                </p:cTn>
                              </p:par>
                              <p:par>
                                <p:cTn id="67" presetID="22" presetClass="entr" presetSubtype="4"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down)">
                                      <p:cBhvr>
                                        <p:cTn id="69" dur="500"/>
                                        <p:tgtEl>
                                          <p:spTgt spid="5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par>
                                <p:cTn id="73" presetID="22" presetClass="entr" presetSubtype="4"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down)">
                                      <p:cBhvr>
                                        <p:cTn id="75" dur="500"/>
                                        <p:tgtEl>
                                          <p:spTgt spid="5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wipe(down)">
                                      <p:cBhvr>
                                        <p:cTn id="78" dur="500"/>
                                        <p:tgtEl>
                                          <p:spTgt spid="1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down)">
                                      <p:cBhvr>
                                        <p:cTn id="83" dur="500"/>
                                        <p:tgtEl>
                                          <p:spTgt spid="15"/>
                                        </p:tgtEl>
                                      </p:cBhvr>
                                    </p:animEffect>
                                  </p:childTnLst>
                                </p:cTn>
                              </p:par>
                              <p:par>
                                <p:cTn id="84" presetID="22" presetClass="entr" presetSubtype="4" fill="hold"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wipe(down)">
                                      <p:cBhvr>
                                        <p:cTn id="86" dur="500"/>
                                        <p:tgtEl>
                                          <p:spTgt spid="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500" fill="hold"/>
                                        <p:tgtEl>
                                          <p:spTgt spid="19"/>
                                        </p:tgtEl>
                                        <p:attrNameLst>
                                          <p:attrName>ppt_x</p:attrName>
                                        </p:attrNameLst>
                                      </p:cBhvr>
                                      <p:tavLst>
                                        <p:tav tm="0">
                                          <p:val>
                                            <p:strVal val="#ppt_x"/>
                                          </p:val>
                                        </p:tav>
                                        <p:tav tm="100000">
                                          <p:val>
                                            <p:strVal val="#ppt_x"/>
                                          </p:val>
                                        </p:tav>
                                      </p:tavLst>
                                    </p:anim>
                                    <p:anim calcmode="lin" valueType="num">
                                      <p:cBhvr additive="base">
                                        <p:cTn id="96" dur="500" fill="hold"/>
                                        <p:tgtEl>
                                          <p:spTgt spid="1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
                                        </p:tgtEl>
                                        <p:attrNameLst>
                                          <p:attrName>style.visibility</p:attrName>
                                        </p:attrNameLst>
                                      </p:cBhvr>
                                      <p:to>
                                        <p:strVal val="visible"/>
                                      </p:to>
                                    </p:set>
                                    <p:anim calcmode="lin" valueType="num">
                                      <p:cBhvr additive="base">
                                        <p:cTn id="99" dur="500" fill="hold"/>
                                        <p:tgtEl>
                                          <p:spTgt spid="5"/>
                                        </p:tgtEl>
                                        <p:attrNameLst>
                                          <p:attrName>ppt_x</p:attrName>
                                        </p:attrNameLst>
                                      </p:cBhvr>
                                      <p:tavLst>
                                        <p:tav tm="0">
                                          <p:val>
                                            <p:strVal val="#ppt_x"/>
                                          </p:val>
                                        </p:tav>
                                        <p:tav tm="100000">
                                          <p:val>
                                            <p:strVal val="#ppt_x"/>
                                          </p:val>
                                        </p:tav>
                                      </p:tavLst>
                                    </p:anim>
                                    <p:anim calcmode="lin" valueType="num">
                                      <p:cBhvr additive="base">
                                        <p:cTn id="10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1000"/>
                                        <p:tgtEl>
                                          <p:spTgt spid="23"/>
                                        </p:tgtEl>
                                      </p:cBhvr>
                                    </p:animEffect>
                                    <p:anim calcmode="lin" valueType="num">
                                      <p:cBhvr>
                                        <p:cTn id="106" dur="1000" fill="hold"/>
                                        <p:tgtEl>
                                          <p:spTgt spid="23"/>
                                        </p:tgtEl>
                                        <p:attrNameLst>
                                          <p:attrName>ppt_x</p:attrName>
                                        </p:attrNameLst>
                                      </p:cBhvr>
                                      <p:tavLst>
                                        <p:tav tm="0">
                                          <p:val>
                                            <p:strVal val="#ppt_x"/>
                                          </p:val>
                                        </p:tav>
                                        <p:tav tm="100000">
                                          <p:val>
                                            <p:strVal val="#ppt_x"/>
                                          </p:val>
                                        </p:tav>
                                      </p:tavLst>
                                    </p:anim>
                                    <p:anim calcmode="lin" valueType="num">
                                      <p:cBhvr>
                                        <p:cTn id="107" dur="1000" fill="hold"/>
                                        <p:tgtEl>
                                          <p:spTgt spid="23"/>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1000"/>
                                        <p:tgtEl>
                                          <p:spTgt spid="54"/>
                                        </p:tgtEl>
                                      </p:cBhvr>
                                    </p:animEffect>
                                    <p:anim calcmode="lin" valueType="num">
                                      <p:cBhvr>
                                        <p:cTn id="111" dur="1000" fill="hold"/>
                                        <p:tgtEl>
                                          <p:spTgt spid="54"/>
                                        </p:tgtEl>
                                        <p:attrNameLst>
                                          <p:attrName>ppt_x</p:attrName>
                                        </p:attrNameLst>
                                      </p:cBhvr>
                                      <p:tavLst>
                                        <p:tav tm="0">
                                          <p:val>
                                            <p:strVal val="#ppt_x"/>
                                          </p:val>
                                        </p:tav>
                                        <p:tav tm="100000">
                                          <p:val>
                                            <p:strVal val="#ppt_x"/>
                                          </p:val>
                                        </p:tav>
                                      </p:tavLst>
                                    </p:anim>
                                    <p:anim calcmode="lin" valueType="num">
                                      <p:cBhvr>
                                        <p:cTn id="112" dur="1000" fill="hold"/>
                                        <p:tgtEl>
                                          <p:spTgt spid="54"/>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1000"/>
                                        <p:tgtEl>
                                          <p:spTgt spid="24"/>
                                        </p:tgtEl>
                                      </p:cBhvr>
                                    </p:animEffect>
                                    <p:anim calcmode="lin" valueType="num">
                                      <p:cBhvr>
                                        <p:cTn id="116" dur="1000" fill="hold"/>
                                        <p:tgtEl>
                                          <p:spTgt spid="24"/>
                                        </p:tgtEl>
                                        <p:attrNameLst>
                                          <p:attrName>ppt_x</p:attrName>
                                        </p:attrNameLst>
                                      </p:cBhvr>
                                      <p:tavLst>
                                        <p:tav tm="0">
                                          <p:val>
                                            <p:strVal val="#ppt_x"/>
                                          </p:val>
                                        </p:tav>
                                        <p:tav tm="100000">
                                          <p:val>
                                            <p:strVal val="#ppt_x"/>
                                          </p:val>
                                        </p:tav>
                                      </p:tavLst>
                                    </p:anim>
                                    <p:anim calcmode="lin" valueType="num">
                                      <p:cBhvr>
                                        <p:cTn id="117" dur="1000" fill="hold"/>
                                        <p:tgtEl>
                                          <p:spTgt spid="24"/>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fade">
                                      <p:cBhvr>
                                        <p:cTn id="120" dur="1000"/>
                                        <p:tgtEl>
                                          <p:spTgt spid="59"/>
                                        </p:tgtEl>
                                      </p:cBhvr>
                                    </p:animEffect>
                                    <p:anim calcmode="lin" valueType="num">
                                      <p:cBhvr>
                                        <p:cTn id="121" dur="1000" fill="hold"/>
                                        <p:tgtEl>
                                          <p:spTgt spid="59"/>
                                        </p:tgtEl>
                                        <p:attrNameLst>
                                          <p:attrName>ppt_x</p:attrName>
                                        </p:attrNameLst>
                                      </p:cBhvr>
                                      <p:tavLst>
                                        <p:tav tm="0">
                                          <p:val>
                                            <p:strVal val="#ppt_x"/>
                                          </p:val>
                                        </p:tav>
                                        <p:tav tm="100000">
                                          <p:val>
                                            <p:strVal val="#ppt_x"/>
                                          </p:val>
                                        </p:tav>
                                      </p:tavLst>
                                    </p:anim>
                                    <p:anim calcmode="lin" valueType="num">
                                      <p:cBhvr>
                                        <p:cTn id="122" dur="1000" fill="hold"/>
                                        <p:tgtEl>
                                          <p:spTgt spid="59"/>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fade">
                                      <p:cBhvr>
                                        <p:cTn id="125" dur="1000"/>
                                        <p:tgtEl>
                                          <p:spTgt spid="25"/>
                                        </p:tgtEl>
                                      </p:cBhvr>
                                    </p:animEffect>
                                    <p:anim calcmode="lin" valueType="num">
                                      <p:cBhvr>
                                        <p:cTn id="126" dur="1000" fill="hold"/>
                                        <p:tgtEl>
                                          <p:spTgt spid="25"/>
                                        </p:tgtEl>
                                        <p:attrNameLst>
                                          <p:attrName>ppt_x</p:attrName>
                                        </p:attrNameLst>
                                      </p:cBhvr>
                                      <p:tavLst>
                                        <p:tav tm="0">
                                          <p:val>
                                            <p:strVal val="#ppt_x"/>
                                          </p:val>
                                        </p:tav>
                                        <p:tav tm="100000">
                                          <p:val>
                                            <p:strVal val="#ppt_x"/>
                                          </p:val>
                                        </p:tav>
                                      </p:tavLst>
                                    </p:anim>
                                    <p:anim calcmode="lin" valueType="num">
                                      <p:cBhvr>
                                        <p:cTn id="127" dur="1000" fill="hold"/>
                                        <p:tgtEl>
                                          <p:spTgt spid="25"/>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68"/>
                                        </p:tgtEl>
                                        <p:attrNameLst>
                                          <p:attrName>style.visibility</p:attrName>
                                        </p:attrNameLst>
                                      </p:cBhvr>
                                      <p:to>
                                        <p:strVal val="visible"/>
                                      </p:to>
                                    </p:set>
                                    <p:animEffect transition="in" filter="fade">
                                      <p:cBhvr>
                                        <p:cTn id="130" dur="1000"/>
                                        <p:tgtEl>
                                          <p:spTgt spid="68"/>
                                        </p:tgtEl>
                                      </p:cBhvr>
                                    </p:animEffect>
                                    <p:anim calcmode="lin" valueType="num">
                                      <p:cBhvr>
                                        <p:cTn id="131" dur="1000" fill="hold"/>
                                        <p:tgtEl>
                                          <p:spTgt spid="68"/>
                                        </p:tgtEl>
                                        <p:attrNameLst>
                                          <p:attrName>ppt_x</p:attrName>
                                        </p:attrNameLst>
                                      </p:cBhvr>
                                      <p:tavLst>
                                        <p:tav tm="0">
                                          <p:val>
                                            <p:strVal val="#ppt_x"/>
                                          </p:val>
                                        </p:tav>
                                        <p:tav tm="100000">
                                          <p:val>
                                            <p:strVal val="#ppt_x"/>
                                          </p:val>
                                        </p:tav>
                                      </p:tavLst>
                                    </p:anim>
                                    <p:anim calcmode="lin" valueType="num">
                                      <p:cBhvr>
                                        <p:cTn id="132" dur="1000" fill="hold"/>
                                        <p:tgtEl>
                                          <p:spTgt spid="68"/>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1000"/>
                                        <p:tgtEl>
                                          <p:spTgt spid="27"/>
                                        </p:tgtEl>
                                      </p:cBhvr>
                                    </p:animEffect>
                                    <p:anim calcmode="lin" valueType="num">
                                      <p:cBhvr>
                                        <p:cTn id="136" dur="1000" fill="hold"/>
                                        <p:tgtEl>
                                          <p:spTgt spid="27"/>
                                        </p:tgtEl>
                                        <p:attrNameLst>
                                          <p:attrName>ppt_x</p:attrName>
                                        </p:attrNameLst>
                                      </p:cBhvr>
                                      <p:tavLst>
                                        <p:tav tm="0">
                                          <p:val>
                                            <p:strVal val="#ppt_x"/>
                                          </p:val>
                                        </p:tav>
                                        <p:tav tm="100000">
                                          <p:val>
                                            <p:strVal val="#ppt_x"/>
                                          </p:val>
                                        </p:tav>
                                      </p:tavLst>
                                    </p:anim>
                                    <p:anim calcmode="lin" valueType="num">
                                      <p:cBhvr>
                                        <p:cTn id="1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4" fill="hold" nodeType="clickEffect">
                                  <p:stCondLst>
                                    <p:cond delay="0"/>
                                  </p:stCondLst>
                                  <p:childTnLst>
                                    <p:set>
                                      <p:cBhvr>
                                        <p:cTn id="141" dur="1" fill="hold">
                                          <p:stCondLst>
                                            <p:cond delay="0"/>
                                          </p:stCondLst>
                                        </p:cTn>
                                        <p:tgtEl>
                                          <p:spTgt spid="31"/>
                                        </p:tgtEl>
                                        <p:attrNameLst>
                                          <p:attrName>style.visibility</p:attrName>
                                        </p:attrNameLst>
                                      </p:cBhvr>
                                      <p:to>
                                        <p:strVal val="visible"/>
                                      </p:to>
                                    </p:set>
                                    <p:animEffect transition="in" filter="wipe(down)">
                                      <p:cBhvr>
                                        <p:cTn id="142" dur="500"/>
                                        <p:tgtEl>
                                          <p:spTgt spid="31"/>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22"/>
                                        </p:tgtEl>
                                        <p:attrNameLst>
                                          <p:attrName>style.visibility</p:attrName>
                                        </p:attrNameLst>
                                      </p:cBhvr>
                                      <p:to>
                                        <p:strVal val="visible"/>
                                      </p:to>
                                    </p:set>
                                    <p:animEffect transition="in" filter="wipe(down)">
                                      <p:cBhvr>
                                        <p:cTn id="145" dur="500"/>
                                        <p:tgtEl>
                                          <p:spTgt spid="22"/>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4" fill="hold" grpId="0" nodeType="clickEffect">
                                  <p:stCondLst>
                                    <p:cond delay="0"/>
                                  </p:stCondLst>
                                  <p:childTnLst>
                                    <p:set>
                                      <p:cBhvr>
                                        <p:cTn id="149" dur="1" fill="hold">
                                          <p:stCondLst>
                                            <p:cond delay="0"/>
                                          </p:stCondLst>
                                        </p:cTn>
                                        <p:tgtEl>
                                          <p:spTgt spid="26"/>
                                        </p:tgtEl>
                                        <p:attrNameLst>
                                          <p:attrName>style.visibility</p:attrName>
                                        </p:attrNameLst>
                                      </p:cBhvr>
                                      <p:to>
                                        <p:strVal val="visible"/>
                                      </p:to>
                                    </p:set>
                                    <p:animEffect transition="in" filter="wipe(down)">
                                      <p:cBhvr>
                                        <p:cTn id="150" dur="500"/>
                                        <p:tgtEl>
                                          <p:spTgt spid="26"/>
                                        </p:tgtEl>
                                      </p:cBhvr>
                                    </p:animEffect>
                                  </p:childTnLst>
                                </p:cTn>
                              </p:par>
                              <p:par>
                                <p:cTn id="151" presetID="22" presetClass="entr" presetSubtype="4" fill="hold" nodeType="withEffect">
                                  <p:stCondLst>
                                    <p:cond delay="0"/>
                                  </p:stCondLst>
                                  <p:childTnLst>
                                    <p:set>
                                      <p:cBhvr>
                                        <p:cTn id="152" dur="1" fill="hold">
                                          <p:stCondLst>
                                            <p:cond delay="0"/>
                                          </p:stCondLst>
                                        </p:cTn>
                                        <p:tgtEl>
                                          <p:spTgt spid="72"/>
                                        </p:tgtEl>
                                        <p:attrNameLst>
                                          <p:attrName>style.visibility</p:attrName>
                                        </p:attrNameLst>
                                      </p:cBhvr>
                                      <p:to>
                                        <p:strVal val="visible"/>
                                      </p:to>
                                    </p:set>
                                    <p:animEffect transition="in" filter="wipe(down)">
                                      <p:cBhvr>
                                        <p:cTn id="153" dur="500"/>
                                        <p:tgtEl>
                                          <p:spTgt spid="72"/>
                                        </p:tgtEl>
                                      </p:cBhvr>
                                    </p:animEffect>
                                  </p:childTnLst>
                                </p:cTn>
                              </p:par>
                              <p:par>
                                <p:cTn id="154" presetID="22" presetClass="entr" presetSubtype="4" fill="hold" nodeType="withEffect">
                                  <p:stCondLst>
                                    <p:cond delay="0"/>
                                  </p:stCondLst>
                                  <p:childTnLst>
                                    <p:set>
                                      <p:cBhvr>
                                        <p:cTn id="155" dur="1" fill="hold">
                                          <p:stCondLst>
                                            <p:cond delay="0"/>
                                          </p:stCondLst>
                                        </p:cTn>
                                        <p:tgtEl>
                                          <p:spTgt spid="73"/>
                                        </p:tgtEl>
                                        <p:attrNameLst>
                                          <p:attrName>style.visibility</p:attrName>
                                        </p:attrNameLst>
                                      </p:cBhvr>
                                      <p:to>
                                        <p:strVal val="visible"/>
                                      </p:to>
                                    </p:set>
                                    <p:animEffect transition="in" filter="wipe(down)">
                                      <p:cBhvr>
                                        <p:cTn id="156" dur="500"/>
                                        <p:tgtEl>
                                          <p:spTgt spid="7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28"/>
                                        </p:tgtEl>
                                        <p:attrNameLst>
                                          <p:attrName>style.visibility</p:attrName>
                                        </p:attrNameLst>
                                      </p:cBhvr>
                                      <p:to>
                                        <p:strVal val="visible"/>
                                      </p:to>
                                    </p:set>
                                    <p:animEffect transition="in" filter="wipe(down)">
                                      <p:cBhvr>
                                        <p:cTn id="159" dur="500"/>
                                        <p:tgtEl>
                                          <p:spTgt spid="28"/>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4" fill="hold" nodeType="clickEffect">
                                  <p:stCondLst>
                                    <p:cond delay="0"/>
                                  </p:stCondLst>
                                  <p:childTnLst>
                                    <p:set>
                                      <p:cBhvr>
                                        <p:cTn id="163" dur="1" fill="hold">
                                          <p:stCondLst>
                                            <p:cond delay="0"/>
                                          </p:stCondLst>
                                        </p:cTn>
                                        <p:tgtEl>
                                          <p:spTgt spid="30"/>
                                        </p:tgtEl>
                                        <p:attrNameLst>
                                          <p:attrName>style.visibility</p:attrName>
                                        </p:attrNameLst>
                                      </p:cBhvr>
                                      <p:to>
                                        <p:strVal val="visible"/>
                                      </p:to>
                                    </p:set>
                                    <p:animEffect transition="in" filter="wipe(down)">
                                      <p:cBhvr>
                                        <p:cTn id="164" dur="500"/>
                                        <p:tgtEl>
                                          <p:spTgt spid="30"/>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21"/>
                                        </p:tgtEl>
                                        <p:attrNameLst>
                                          <p:attrName>style.visibility</p:attrName>
                                        </p:attrNameLst>
                                      </p:cBhvr>
                                      <p:to>
                                        <p:strVal val="visible"/>
                                      </p:to>
                                    </p:set>
                                    <p:animEffect transition="in" filter="wipe(down)">
                                      <p:cBhvr>
                                        <p:cTn id="1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GB" sz="2400" b="1" dirty="0" err="1"/>
              <a:t>Bảo</a:t>
            </a:r>
            <a:r>
              <a:rPr lang="en-GB" sz="2400" b="1" dirty="0"/>
              <a:t> </a:t>
            </a:r>
            <a:r>
              <a:rPr lang="en-GB" sz="2400" b="1" dirty="0" err="1"/>
              <a:t>lãnh</a:t>
            </a:r>
            <a:r>
              <a:rPr lang="en-GB" sz="2400" b="1" dirty="0"/>
              <a:t> </a:t>
            </a:r>
            <a:r>
              <a:rPr lang="en-GB" sz="2400" b="1" dirty="0" err="1"/>
              <a:t>viện</a:t>
            </a:r>
            <a:r>
              <a:rPr lang="en-GB" sz="2400" b="1" dirty="0"/>
              <a:t> </a:t>
            </a:r>
            <a:r>
              <a:rPr lang="en-GB" sz="2400" b="1" dirty="0" err="1"/>
              <a:t>phí</a:t>
            </a:r>
            <a:endParaRPr lang="en-GB" sz="2400" b="1" dirty="0"/>
          </a:p>
        </p:txBody>
      </p:sp>
      <p:graphicFrame>
        <p:nvGraphicFramePr>
          <p:cNvPr id="5" name="Content Placeholder 3"/>
          <p:cNvGraphicFramePr>
            <a:graphicFrameLocks/>
          </p:cNvGraphicFramePr>
          <p:nvPr>
            <p:extLst>
              <p:ext uri="{D42A27DB-BD31-4B8C-83A1-F6EECF244321}">
                <p14:modId xmlns:p14="http://schemas.microsoft.com/office/powerpoint/2010/main" val="112338505"/>
              </p:ext>
            </p:extLst>
          </p:nvPr>
        </p:nvGraphicFramePr>
        <p:xfrm>
          <a:off x="563880" y="3169921"/>
          <a:ext cx="8595360" cy="3108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4260685857"/>
              </p:ext>
            </p:extLst>
          </p:nvPr>
        </p:nvGraphicFramePr>
        <p:xfrm>
          <a:off x="502920" y="1203961"/>
          <a:ext cx="8656320" cy="16154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866345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COA_EXTENDEDFILLCOLOUR" val=""/>
  <p:tag name="MMCOA_SMARTSHAPE" val="Y"/>
  <p:tag name="MMCOA_FONTSIZE_L" val="28"/>
  <p:tag name="MMCOA_FONTSIZE_M" val="21"/>
  <p:tag name="MMCOA_FONTSIZE_S" val="14"/>
  <p:tag name="MMCOA_FONTSIZE_T" val="14"/>
  <p:tag name="MMCOA_POSITION_L" val="35.875;30.125;54.375;683.875"/>
  <p:tag name="MMCOA_POSITION_M" val="35.875;30.125;54.375;683.875"/>
  <p:tag name="MMCOA_POSITION_S" val="35.875;30.125;54.375;683.875"/>
  <p:tag name="MMCOA_POSITION_T" val="35.875;30.125;54.375;683.875"/>
  <p:tag name="MMCOA_HIDEONCOLOUR" val="N"/>
  <p:tag name="MMCOA_HIDEONWHITE" val="N"/>
  <p:tag name="MMCOA_HIDEONBALLROOM" val="N"/>
  <p:tag name="MMCOA_HIDEONCLASSIC" val="N"/>
  <p:tag name="MMCOA_HIDEONTEXT" val="N"/>
  <p:tag name="MMCOA_HIDEONECO" val="N"/>
</p:tagLst>
</file>

<file path=ppt/tags/tag10.xml><?xml version="1.0" encoding="utf-8"?>
<p:tagLst xmlns:a="http://schemas.openxmlformats.org/drawingml/2006/main" xmlns:r="http://schemas.openxmlformats.org/officeDocument/2006/relationships" xmlns:p="http://schemas.openxmlformats.org/presentationml/2006/main">
  <p:tag name="MMCOA_EXTENDEDFILLCOLOUR" val=""/>
  <p:tag name="MMCOA_SMARTSHAPE" val="Y"/>
  <p:tag name="MMCOA_FONTSIZE_L" val="18"/>
  <p:tag name="MMCOA_FONTSIZE_M" val="18"/>
  <p:tag name="MMCOA_FONTSIZE_S" val="18"/>
  <p:tag name="MMCOA_FONTSIZE_T" val="18"/>
  <p:tag name="MMCOA_POSITION_L" val="71.25;157.375;18;382.125"/>
  <p:tag name="MMCOA_POSITION_M" val="71.25;157.375;18;382.125"/>
  <p:tag name="MMCOA_POSITION_S" val="71.25;157.375;18;382.125"/>
  <p:tag name="MMCOA_POSITION_T" val="71.25;157.375;18;382.125"/>
  <p:tag name="MMCOA_HIDEONCOLOUR" val="N"/>
  <p:tag name="MMCOA_HIDEONWHITE" val="N"/>
  <p:tag name="MMCOA_HIDEONBALLROOM" val="N"/>
  <p:tag name="MMCOA_HIDEONCLASSIC" val="N"/>
  <p:tag name="MMCOA_HIDEONTEXT" val="N"/>
  <p:tag name="MMCOA_HIDEONECO" val="N"/>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08.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09.xml><?xml version="1.0" encoding="utf-8"?>
<p:tagLst xmlns:a="http://schemas.openxmlformats.org/drawingml/2006/main" xmlns:r="http://schemas.openxmlformats.org/officeDocument/2006/relationships" xmlns:p="http://schemas.openxmlformats.org/presentationml/2006/main">
  <p:tag name="MMCOA_SMARTSHAPE" val="N"/>
  <p:tag name="MMCOA_DISABLETABLEREFORMAT" val="N"/>
</p:tagLst>
</file>

<file path=ppt/tags/tag11.xml><?xml version="1.0" encoding="utf-8"?>
<p:tagLst xmlns:a="http://schemas.openxmlformats.org/drawingml/2006/main" xmlns:r="http://schemas.openxmlformats.org/officeDocument/2006/relationships" xmlns:p="http://schemas.openxmlformats.org/presentationml/2006/main">
  <p:tag name="MMCOA_SMARTSHAPE" val="Y"/>
  <p:tag name="MMCOA_FONTSIZE_L" val="11"/>
  <p:tag name="MMCOA_FONTSIZE_M" val="11"/>
  <p:tag name="MMCOA_FONTSIZE_S" val="11"/>
  <p:tag name="MMCOA_FONTSIZE_T" val="11"/>
  <p:tag name="MMCOA_POSITION_L" val="543.125;510.5;13.25;176.5"/>
  <p:tag name="MMCOA_POSITION_M" val="543.125;510.5;13.25;176.5"/>
  <p:tag name="MMCOA_POSITION_S" val="543.125;510.5;13.25;176.5"/>
  <p:tag name="MMCOA_POSITION_T" val="543.125;510.5;13.25;176.5"/>
  <p:tag name="MMCOA_HIDEONCOLOUR" val="N"/>
  <p:tag name="MMCOA_HIDEONWHITE" val="N"/>
  <p:tag name="MMCOA_HIDEONBALLROOM" val="N"/>
  <p:tag name="MMCOA_HIDEONCLASSIC" val="N"/>
  <p:tag name="MMCOA_HIDEONTEXT" val="N"/>
  <p:tag name="MMCOA_HIDEONECO" val="N"/>
</p:tagLst>
</file>

<file path=ppt/tags/tag110.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11.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12.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13.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14.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15.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16.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17.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18.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19.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2.xml><?xml version="1.0" encoding="utf-8"?>
<p:tagLst xmlns:a="http://schemas.openxmlformats.org/drawingml/2006/main" xmlns:r="http://schemas.openxmlformats.org/officeDocument/2006/relationships" xmlns:p="http://schemas.openxmlformats.org/presentationml/2006/main">
  <p:tag name="MMCOA_SMARTSHAPE" val="Y"/>
  <p:tag name="MMCOA_FONTSIZE_L" val="7"/>
  <p:tag name="MMCOA_FONTSIZE_M" val="7"/>
  <p:tag name="MMCOA_FONTSIZE_S" val="7"/>
  <p:tag name="MMCOA_FONTSIZE_T" val="7"/>
  <p:tag name="MMCOA_POSITION_L" val="335.625;514.5;8.375;85"/>
  <p:tag name="MMCOA_POSITION_M" val="335.625;514.5;8.375;85"/>
  <p:tag name="MMCOA_POSITION_S" val="335.625;514.5;8.375;85"/>
  <p:tag name="MMCOA_POSITION_T" val="335.625;514.5;8.375;85"/>
  <p:tag name="MMCOA_HIDEONCOLOUR" val="N"/>
  <p:tag name="MMCOA_HIDEONWHITE" val="N"/>
  <p:tag name="MMCOA_HIDEONBALLROOM" val="Y"/>
  <p:tag name="MMCOA_HIDEONCLASSIC" val="Y"/>
  <p:tag name="MMCOA_HIDEONTEXT" val="Y"/>
  <p:tag name="MMCOA_HIDEONECO" val="Y"/>
</p:tagLst>
</file>

<file path=ppt/tags/tag120.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21.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122.xml><?xml version="1.0" encoding="utf-8"?>
<p:tagLst xmlns:a="http://schemas.openxmlformats.org/drawingml/2006/main" xmlns:r="http://schemas.openxmlformats.org/officeDocument/2006/relationships" xmlns:p="http://schemas.openxmlformats.org/presentationml/2006/main">
  <p:tag name="MMCOA_SMARTSHAPE" val="N"/>
  <p:tag name="MMCOA_DISABLETABLEREFORMAT" val="N"/>
</p:tagLst>
</file>

<file path=ppt/tags/tag123.xml><?xml version="1.0" encoding="utf-8"?>
<p:tagLst xmlns:a="http://schemas.openxmlformats.org/drawingml/2006/main" xmlns:r="http://schemas.openxmlformats.org/officeDocument/2006/relationships" xmlns:p="http://schemas.openxmlformats.org/presentationml/2006/main">
  <p:tag name="MMCOA_DISPLAYMASTERSHAPES" val="Y"/>
  <p:tag name="MMCOA_FOLLOWMASTERBACKGROUND" val="Y"/>
  <p:tag name="MMCOA_FORCESCHEME" val="N"/>
  <p:tag name="MMCOA_CANACTASDIVIDER" val="N"/>
  <p:tag name="MMCOA_PROMPTCOLOUR" val="N"/>
  <p:tag name="MMCOA_SLIDESIZE" val="Size16x9"/>
</p:tagLst>
</file>

<file path=ppt/tags/tag124.xml><?xml version="1.0" encoding="utf-8"?>
<p:tagLst xmlns:a="http://schemas.openxmlformats.org/drawingml/2006/main" xmlns:r="http://schemas.openxmlformats.org/officeDocument/2006/relationships" xmlns:p="http://schemas.openxmlformats.org/presentationml/2006/main">
  <p:tag name="MMCOA_FONTSIZE_L" val="130"/>
  <p:tag name="MMCOA_FONTSIZE_M" val="115"/>
  <p:tag name="MMCOA_FONTSIZE_S" val="90"/>
  <p:tag name="MMCOA_POSITION_L" val="72;234.71;150.52;792"/>
  <p:tag name="MMCOA_POSITION_M" val="72;142.58;230.46;792"/>
  <p:tag name="MMCOA_POSITION_S" val="72;140.31;266.46;792"/>
  <p:tag name="MMCOA_POSITION_T" val=";;;"/>
  <p:tag name="MMCOA_HIDEONCOLOUR" val="N"/>
  <p:tag name="MMCOA_HIDEONWHITE" val="N"/>
  <p:tag name="MMCOA_HIDEONBALLROOM" val="N"/>
  <p:tag name="MMCOA_HIDEONCLASSIC" val="N"/>
  <p:tag name="MMCOA_HIDEONTEXT" val="N"/>
  <p:tag name="MMCOA_HIDEONECO" val="N"/>
  <p:tag name="MMCOA_SMARTSHAPE" val="N"/>
  <p:tag name="MMCOA_DISABLETABLEREFORMAT" val="N"/>
</p:tagLst>
</file>

<file path=ppt/tags/tag125.xml><?xml version="1.0" encoding="utf-8"?>
<p:tagLst xmlns:a="http://schemas.openxmlformats.org/drawingml/2006/main" xmlns:r="http://schemas.openxmlformats.org/officeDocument/2006/relationships" xmlns:p="http://schemas.openxmlformats.org/presentationml/2006/main">
  <p:tag name="MMCOA_SLIDETYPE" val="Section"/>
  <p:tag name="MMCOA_SLIDESIZE" val="Size16x9"/>
</p:tagLst>
</file>

<file path=ppt/tags/tag126.xml><?xml version="1.0" encoding="utf-8"?>
<p:tagLst xmlns:a="http://schemas.openxmlformats.org/drawingml/2006/main" xmlns:r="http://schemas.openxmlformats.org/officeDocument/2006/relationships" xmlns:p="http://schemas.openxmlformats.org/presentationml/2006/main">
  <p:tag name="MMCOA_SLIDETYPE" val="Section"/>
  <p:tag name="MMCOA_SLIDESIZE" val="Size16x9"/>
</p:tagLst>
</file>

<file path=ppt/tags/tag127.xml><?xml version="1.0" encoding="utf-8"?>
<p:tagLst xmlns:a="http://schemas.openxmlformats.org/drawingml/2006/main" xmlns:r="http://schemas.openxmlformats.org/officeDocument/2006/relationships" xmlns:p="http://schemas.openxmlformats.org/presentationml/2006/main">
  <p:tag name="MMCOA_SLIDESIZE" val="Size16x9"/>
</p:tagLst>
</file>

<file path=ppt/tags/tag128.xml><?xml version="1.0" encoding="utf-8"?>
<p:tagLst xmlns:a="http://schemas.openxmlformats.org/drawingml/2006/main" xmlns:r="http://schemas.openxmlformats.org/officeDocument/2006/relationships" xmlns:p="http://schemas.openxmlformats.org/presentationml/2006/main">
  <p:tag name="MMCOA_SLIDESIZE" val="Size16x9"/>
</p:tagLst>
</file>

<file path=ppt/tags/tag13.xml><?xml version="1.0" encoding="utf-8"?>
<p:tagLst xmlns:a="http://schemas.openxmlformats.org/drawingml/2006/main" xmlns:r="http://schemas.openxmlformats.org/officeDocument/2006/relationships" xmlns:p="http://schemas.openxmlformats.org/presentationml/2006/main">
  <p:tag name="MMCOA_SMARTSHAPE" val="Y"/>
  <p:tag name="MMCOA_FONTSIZE_L" val="28"/>
  <p:tag name="MMCOA_FONTSIZE_M" val="20"/>
  <p:tag name="MMCOA_FONTSIZE_S" val="14"/>
  <p:tag name="MMCOA_FONTSIZE_T" val="14"/>
  <p:tag name="MMCOA_POSITION_L" val="35.92079;30.04725;54.4252;684.2834"/>
  <p:tag name="MMCOA_POSITION_M" val="35.92079;30.04725;54.4252;684.2834"/>
  <p:tag name="MMCOA_POSITION_S" val="35.92079;30.04725;54.4252;684.2834"/>
  <p:tag name="MMCOA_POSITION_T" val="35.92079;30.04725;54.4252;684.2834"/>
  <p:tag name="MMCOA_HIDEONCOLOUR" val="N"/>
  <p:tag name="MMCOA_HIDEONWHITE" val="N"/>
  <p:tag name="MMCOA_HIDEONBALLROOM" val="N"/>
  <p:tag name="MMCOA_HIDEONCLASSIC" val="N"/>
  <p:tag name="MMCOA_HIDEONTEXT" val="N"/>
  <p:tag name="MMCOA_HIDEONECO" val="N"/>
</p:tagLst>
</file>

<file path=ppt/tags/tag14.xml><?xml version="1.0" encoding="utf-8"?>
<p:tagLst xmlns:a="http://schemas.openxmlformats.org/drawingml/2006/main" xmlns:r="http://schemas.openxmlformats.org/officeDocument/2006/relationships" xmlns:p="http://schemas.openxmlformats.org/presentationml/2006/main">
  <p:tag name="MMCOA_SMARTSHAPE" val="Y"/>
  <p:tag name="MMCOA_FONTSIZE_L" val="28"/>
  <p:tag name="MMCOA_FONTSIZE_M" val="20"/>
  <p:tag name="MMCOA_FONTSIZE_S" val="14"/>
  <p:tag name="MMCOA_FONTSIZE_T" val="14"/>
  <p:tag name="MMCOA_POSITION_L" val="35.92079;100.6299;392.8819;684.2834"/>
  <p:tag name="MMCOA_POSITION_M" val="35.92079;100.6299;392.8819;684.2834"/>
  <p:tag name="MMCOA_POSITION_S" val="35.92079;100.6299;392.8819;684.2834"/>
  <p:tag name="MMCOA_POSITION_T" val="35.92079;100.6299;392.8819;684.2834"/>
  <p:tag name="MMCOA_HIDEONCOLOUR" val="N"/>
  <p:tag name="MMCOA_HIDEONWHITE" val="N"/>
  <p:tag name="MMCOA_HIDEONBALLROOM" val="N"/>
  <p:tag name="MMCOA_HIDEONCLASSIC" val="N"/>
  <p:tag name="MMCOA_HIDEONTEXT" val="N"/>
  <p:tag name="MMCOA_HIDEONECO" val="N"/>
</p:tagLst>
</file>

<file path=ppt/tags/tag15.xml><?xml version="1.0" encoding="utf-8"?>
<p:tagLst xmlns:a="http://schemas.openxmlformats.org/drawingml/2006/main" xmlns:r="http://schemas.openxmlformats.org/officeDocument/2006/relationships" xmlns:p="http://schemas.openxmlformats.org/presentationml/2006/main">
  <p:tag name="MMCOA_SMARTSHAPE" val="Y"/>
  <p:tag name="MMCOA_FONTSIZE_L" val="7"/>
  <p:tag name="MMCOA_FONTSIZE_M" val="7"/>
  <p:tag name="MMCOA_FONTSIZE_S" val="7"/>
  <p:tag name="MMCOA_FONTSIZE_T" val="7"/>
  <p:tag name="MMCOA_POSITION_L" val="37.625;514.5;8;227.5"/>
  <p:tag name="MMCOA_POSITION_M" val="37.625;514.5;8;227.5"/>
  <p:tag name="MMCOA_POSITION_S" val="37.625;514.5;8;227.5"/>
  <p:tag name="MMCOA_POSITION_T" val="37.625;514.5;8;227.5"/>
  <p:tag name="MMCOA_HIDEONCOLOUR" val="N"/>
  <p:tag name="MMCOA_HIDEONWHITE" val="N"/>
  <p:tag name="MMCOA_HIDEONBALLROOM" val="N"/>
  <p:tag name="MMCOA_HIDEONCLASSIC" val="N"/>
  <p:tag name="MMCOA_HIDEONTEXT" val="N"/>
  <p:tag name="MMCOA_HIDEONECO" val="N"/>
</p:tagLst>
</file>

<file path=ppt/tags/tag16.xml><?xml version="1.0" encoding="utf-8"?>
<p:tagLst xmlns:a="http://schemas.openxmlformats.org/drawingml/2006/main" xmlns:r="http://schemas.openxmlformats.org/officeDocument/2006/relationships" xmlns:p="http://schemas.openxmlformats.org/presentationml/2006/main">
  <p:tag name="MMCOA_SMARTSHAPE" val="Y"/>
  <p:tag name="MMCOA_FONTSIZE_L" val="7"/>
  <p:tag name="MMCOA_FONTSIZE_M" val="7"/>
  <p:tag name="MMCOA_FONTSIZE_S" val="7"/>
  <p:tag name="MMCOA_FONTSIZE_T" val="7"/>
  <p:tag name="MMCOA_POSITION_L" val="37.625;514.5;8;227.5"/>
  <p:tag name="MMCOA_POSITION_M" val="37.625;514.5;8;227.5"/>
  <p:tag name="MMCOA_POSITION_S" val="37.625;514.5;8;227.5"/>
  <p:tag name="MMCOA_POSITION_T" val="37.625;514.5;8;227.5"/>
  <p:tag name="MMCOA_HIDEONCOLOUR" val="N"/>
  <p:tag name="MMCOA_HIDEONWHITE" val="N"/>
  <p:tag name="MMCOA_HIDEONBALLROOM" val="N"/>
  <p:tag name="MMCOA_HIDEONCLASSIC" val="N"/>
  <p:tag name="MMCOA_HIDEONTEXT" val="N"/>
  <p:tag name="MMCOA_HIDEONECO" val="N"/>
</p:tagLst>
</file>

<file path=ppt/tags/tag17.xml><?xml version="1.0" encoding="utf-8"?>
<p:tagLst xmlns:a="http://schemas.openxmlformats.org/drawingml/2006/main" xmlns:r="http://schemas.openxmlformats.org/officeDocument/2006/relationships" xmlns:p="http://schemas.openxmlformats.org/presentationml/2006/main">
  <p:tag name="MMCOA_SMARTSHAPE" val="Y"/>
  <p:tag name="MMCOA_FONTSIZE_L" val="7"/>
  <p:tag name="MMCOA_FONTSIZE_M" val="7"/>
  <p:tag name="MMCOA_FONTSIZE_S" val="7"/>
  <p:tag name="MMCOA_FONTSIZE_T" val="7"/>
  <p:tag name="MMCOA_POSITION_L" val="37.625;514.5;8;227.5"/>
  <p:tag name="MMCOA_POSITION_M" val="37.625;514.5;8;227.5"/>
  <p:tag name="MMCOA_POSITION_S" val="37.625;514.5;8;227.5"/>
  <p:tag name="MMCOA_POSITION_T" val="37.625;514.5;8;227.5"/>
  <p:tag name="MMCOA_HIDEONCOLOUR" val="N"/>
  <p:tag name="MMCOA_HIDEONWHITE" val="N"/>
  <p:tag name="MMCOA_HIDEONBALLROOM" val="N"/>
  <p:tag name="MMCOA_HIDEONCLASSIC" val="N"/>
  <p:tag name="MMCOA_HIDEONTEXT" val="N"/>
  <p:tag name="MMCOA_HIDEONECO" val="N"/>
</p:tagLst>
</file>

<file path=ppt/tags/tag18.xml><?xml version="1.0" encoding="utf-8"?>
<p:tagLst xmlns:a="http://schemas.openxmlformats.org/drawingml/2006/main" xmlns:r="http://schemas.openxmlformats.org/officeDocument/2006/relationships" xmlns:p="http://schemas.openxmlformats.org/presentationml/2006/main">
  <p:tag name="MMCOA_SMARTSHAPE" val="Y"/>
  <p:tag name="MMCOA_FONTSIZE_L" val="7"/>
  <p:tag name="MMCOA_FONTSIZE_M" val="7"/>
  <p:tag name="MMCOA_FONTSIZE_S" val="7"/>
  <p:tag name="MMCOA_FONTSIZE_T" val="7"/>
  <p:tag name="MMCOA_POSITION_L" val="37.625;514.5;8;227.5"/>
  <p:tag name="MMCOA_POSITION_M" val="37.625;514.5;8;227.5"/>
  <p:tag name="MMCOA_POSITION_S" val="37.625;514.5;8;227.5"/>
  <p:tag name="MMCOA_POSITION_T" val="37.625;514.5;8;227.5"/>
  <p:tag name="MMCOA_HIDEONCOLOUR" val="N"/>
  <p:tag name="MMCOA_HIDEONWHITE" val="N"/>
  <p:tag name="MMCOA_HIDEONBALLROOM" val="N"/>
  <p:tag name="MMCOA_HIDEONCLASSIC" val="N"/>
  <p:tag name="MMCOA_HIDEONTEXT" val="N"/>
  <p:tag name="MMCOA_HIDEONECO" val="N"/>
</p:tagLst>
</file>

<file path=ppt/tags/tag19.xml><?xml version="1.0" encoding="utf-8"?>
<p:tagLst xmlns:a="http://schemas.openxmlformats.org/drawingml/2006/main" xmlns:r="http://schemas.openxmlformats.org/officeDocument/2006/relationships" xmlns:p="http://schemas.openxmlformats.org/presentationml/2006/main">
  <p:tag name="MMCOA_SMARTSHAPE" val="Y"/>
  <p:tag name="MMCOA_FONTSIZE_L" val="7"/>
  <p:tag name="MMCOA_FONTSIZE_M" val="7"/>
  <p:tag name="MMCOA_FONTSIZE_S" val="7"/>
  <p:tag name="MMCOA_FONTSIZE_T" val="7"/>
  <p:tag name="MMCOA_POSITION_L" val="37.625;514.5;8;227.5"/>
  <p:tag name="MMCOA_POSITION_M" val="37.625;514.5;8;227.5"/>
  <p:tag name="MMCOA_POSITION_S" val="37.625;514.5;8;227.5"/>
  <p:tag name="MMCOA_POSITION_T" val="37.625;514.5;8;227.5"/>
  <p:tag name="MMCOA_HIDEONCOLOUR" val="N"/>
  <p:tag name="MMCOA_HIDEONWHITE" val="N"/>
  <p:tag name="MMCOA_HIDEONBALLROOM" val="N"/>
  <p:tag name="MMCOA_HIDEONCLASSIC" val="N"/>
  <p:tag name="MMCOA_HIDEONTEXT" val="N"/>
  <p:tag name="MMCOA_HIDEONECO" val="N"/>
</p:tagLst>
</file>

<file path=ppt/tags/tag2.xml><?xml version="1.0" encoding="utf-8"?>
<p:tagLst xmlns:a="http://schemas.openxmlformats.org/drawingml/2006/main" xmlns:r="http://schemas.openxmlformats.org/officeDocument/2006/relationships" xmlns:p="http://schemas.openxmlformats.org/presentationml/2006/main">
  <p:tag name="MMCOA_EXTENDEDFILLCOLOUR" val=""/>
  <p:tag name="MMCOA_SMARTSHAPE" val="Y"/>
  <p:tag name="MMCOA_FONTSIZE_L" val="28"/>
  <p:tag name="MMCOA_FONTSIZE_M" val="20"/>
  <p:tag name="MMCOA_FONTSIZE_S" val="14"/>
  <p:tag name="MMCOA_FONTSIZE_T" val="14"/>
  <p:tag name="MMCOA_POSITION_L" val="35.875;100.625;392.75;684"/>
  <p:tag name="MMCOA_POSITION_M" val="35.875;100.625;392.75;684"/>
  <p:tag name="MMCOA_POSITION_S" val="35.875;100.625;392.75;684"/>
  <p:tag name="MMCOA_POSITION_T" val="35.875;100.625;392.75;684"/>
  <p:tag name="MMCOA_HIDEONCOLOUR" val="N"/>
  <p:tag name="MMCOA_HIDEONWHITE" val="N"/>
  <p:tag name="MMCOA_HIDEONBALLROOM" val="N"/>
  <p:tag name="MMCOA_HIDEONCLASSIC" val="N"/>
  <p:tag name="MMCOA_HIDEONTEXT" val="N"/>
  <p:tag name="MMCOA_HIDEONECO" val="N"/>
</p:tagLst>
</file>

<file path=ppt/tags/tag20.xml><?xml version="1.0" encoding="utf-8"?>
<p:tagLst xmlns:a="http://schemas.openxmlformats.org/drawingml/2006/main" xmlns:r="http://schemas.openxmlformats.org/officeDocument/2006/relationships" xmlns:p="http://schemas.openxmlformats.org/presentationml/2006/main">
  <p:tag name="MMCOA_SMARTSHAPE" val="Y"/>
  <p:tag name="MMCOA_FONTSIZE_L" val="7"/>
  <p:tag name="MMCOA_FONTSIZE_M" val="7"/>
  <p:tag name="MMCOA_FONTSIZE_S" val="7"/>
  <p:tag name="MMCOA_FONTSIZE_T" val="7"/>
  <p:tag name="MMCOA_POSITION_L" val="37.625;514.5;8;227.5"/>
  <p:tag name="MMCOA_POSITION_M" val="37.625;514.5;8;227.5"/>
  <p:tag name="MMCOA_POSITION_S" val="37.625;514.5;8;227.5"/>
  <p:tag name="MMCOA_POSITION_T" val="37.625;514.5;8;227.5"/>
  <p:tag name="MMCOA_HIDEONCOLOUR" val="N"/>
  <p:tag name="MMCOA_HIDEONWHITE" val="N"/>
  <p:tag name="MMCOA_HIDEONBALLROOM" val="N"/>
  <p:tag name="MMCOA_HIDEONCLASSIC" val="N"/>
  <p:tag name="MMCOA_HIDEONTEXT" val="N"/>
  <p:tag name="MMCOA_HIDEONECO" val="N"/>
</p:tagLst>
</file>

<file path=ppt/tags/tag21.xml><?xml version="1.0" encoding="utf-8"?>
<p:tagLst xmlns:a="http://schemas.openxmlformats.org/drawingml/2006/main" xmlns:r="http://schemas.openxmlformats.org/officeDocument/2006/relationships" xmlns:p="http://schemas.openxmlformats.org/presentationml/2006/main">
  <p:tag name="MMCOA_SMARTSHAPE" val="Y"/>
  <p:tag name="MMCOA_FONTSIZE_L" val="11"/>
  <p:tag name="MMCOA_FONTSIZE_M" val="11"/>
  <p:tag name="MMCOA_FONTSIZE_S" val="11"/>
  <p:tag name="MMCOA_FONTSIZE_T" val="11"/>
  <p:tag name="MMCOA_POSITION_L" val="543.125;510.5;13.25;176.5"/>
  <p:tag name="MMCOA_POSITION_M" val="543.125;510.5;13.25;176.5"/>
  <p:tag name="MMCOA_POSITION_S" val="543.125;510.5;13.25;176.5"/>
  <p:tag name="MMCOA_POSITION_T" val="543.125;510.5;13.25;176.5"/>
  <p:tag name="MMCOA_HIDEONCOLOUR" val="N"/>
  <p:tag name="MMCOA_HIDEONWHITE" val="N"/>
  <p:tag name="MMCOA_HIDEONBALLROOM" val="N"/>
  <p:tag name="MMCOA_HIDEONCLASSIC" val="N"/>
  <p:tag name="MMCOA_HIDEONTEXT" val="N"/>
  <p:tag name="MMCOA_HIDEONECO" val="N"/>
</p:tagLst>
</file>

<file path=ppt/tags/tag22.xml><?xml version="1.0" encoding="utf-8"?>
<p:tagLst xmlns:a="http://schemas.openxmlformats.org/drawingml/2006/main" xmlns:r="http://schemas.openxmlformats.org/officeDocument/2006/relationships" xmlns:p="http://schemas.openxmlformats.org/presentationml/2006/main">
  <p:tag name="MMCOA_SMARTSHAPE" val="Y"/>
  <p:tag name="MMCOA_FONTSIZE_L" val="11"/>
  <p:tag name="MMCOA_FONTSIZE_M" val="11"/>
  <p:tag name="MMCOA_FONTSIZE_S" val="11"/>
  <p:tag name="MMCOA_FONTSIZE_T" val="11"/>
  <p:tag name="MMCOA_POSITION_L" val="543.125;510.5;13.25;176.5"/>
  <p:tag name="MMCOA_POSITION_M" val="543.125;510.5;13.25;176.5"/>
  <p:tag name="MMCOA_POSITION_S" val="543.125;510.5;13.25;176.5"/>
  <p:tag name="MMCOA_POSITION_T" val="543.125;510.5;13.25;176.5"/>
  <p:tag name="MMCOA_HIDEONCOLOUR" val="N"/>
  <p:tag name="MMCOA_HIDEONWHITE" val="N"/>
  <p:tag name="MMCOA_HIDEONBALLROOM" val="N"/>
  <p:tag name="MMCOA_HIDEONCLASSIC" val="N"/>
  <p:tag name="MMCOA_HIDEONTEXT" val="N"/>
  <p:tag name="MMCOA_HIDEONECO" val="N"/>
</p:tagLst>
</file>

<file path=ppt/tags/tag23.xml><?xml version="1.0" encoding="utf-8"?>
<p:tagLst xmlns:a="http://schemas.openxmlformats.org/drawingml/2006/main" xmlns:r="http://schemas.openxmlformats.org/officeDocument/2006/relationships" xmlns:p="http://schemas.openxmlformats.org/presentationml/2006/main">
  <p:tag name="MMCOA_SMARTSHAPE" val="Y"/>
  <p:tag name="MMCOA_FONTSIZE_L" val="11"/>
  <p:tag name="MMCOA_FONTSIZE_M" val="11"/>
  <p:tag name="MMCOA_FONTSIZE_S" val="11"/>
  <p:tag name="MMCOA_FONTSIZE_T" val="11"/>
  <p:tag name="MMCOA_POSITION_L" val="543.125;510.5;13.25;176.5"/>
  <p:tag name="MMCOA_POSITION_M" val="543.125;510.5;13.25;176.5"/>
  <p:tag name="MMCOA_POSITION_S" val="543.125;510.5;13.25;176.5"/>
  <p:tag name="MMCOA_POSITION_T" val="543.125;510.5;13.25;176.5"/>
  <p:tag name="MMCOA_HIDEONCOLOUR" val="N"/>
  <p:tag name="MMCOA_HIDEONWHITE" val="N"/>
  <p:tag name="MMCOA_HIDEONBALLROOM" val="N"/>
  <p:tag name="MMCOA_HIDEONCLASSIC" val="N"/>
  <p:tag name="MMCOA_HIDEONTEXT" val="N"/>
  <p:tag name="MMCOA_HIDEONECO" val="N"/>
</p:tagLst>
</file>

<file path=ppt/tags/tag24.xml><?xml version="1.0" encoding="utf-8"?>
<p:tagLst xmlns:a="http://schemas.openxmlformats.org/drawingml/2006/main" xmlns:r="http://schemas.openxmlformats.org/officeDocument/2006/relationships" xmlns:p="http://schemas.openxmlformats.org/presentationml/2006/main">
  <p:tag name="MMCOA_SMARTSHAPE" val="Y"/>
  <p:tag name="MMCOA_FONTSIZE_L" val="11"/>
  <p:tag name="MMCOA_FONTSIZE_M" val="11"/>
  <p:tag name="MMCOA_FONTSIZE_S" val="11"/>
  <p:tag name="MMCOA_FONTSIZE_T" val="11"/>
  <p:tag name="MMCOA_POSITION_L" val="543.125;510.5;13.25;176.5"/>
  <p:tag name="MMCOA_POSITION_M" val="543.125;510.5;13.25;176.5"/>
  <p:tag name="MMCOA_POSITION_S" val="543.125;510.5;13.25;176.5"/>
  <p:tag name="MMCOA_POSITION_T" val="543.125;510.5;13.25;176.5"/>
  <p:tag name="MMCOA_HIDEONCOLOUR" val="N"/>
  <p:tag name="MMCOA_HIDEONWHITE" val="N"/>
  <p:tag name="MMCOA_HIDEONBALLROOM" val="N"/>
  <p:tag name="MMCOA_HIDEONCLASSIC" val="N"/>
  <p:tag name="MMCOA_HIDEONTEXT" val="N"/>
  <p:tag name="MMCOA_HIDEONECO" val="N"/>
</p:tagLst>
</file>

<file path=ppt/tags/tag25.xml><?xml version="1.0" encoding="utf-8"?>
<p:tagLst xmlns:a="http://schemas.openxmlformats.org/drawingml/2006/main" xmlns:r="http://schemas.openxmlformats.org/officeDocument/2006/relationships" xmlns:p="http://schemas.openxmlformats.org/presentationml/2006/main">
  <p:tag name="MMCOA_SMARTSHAPE" val="Y"/>
  <p:tag name="MMCOA_FONTSIZE_L" val="11"/>
  <p:tag name="MMCOA_FONTSIZE_M" val="11"/>
  <p:tag name="MMCOA_FONTSIZE_S" val="11"/>
  <p:tag name="MMCOA_FONTSIZE_T" val="11"/>
  <p:tag name="MMCOA_POSITION_L" val="543.125;510.5;13.25;176.5"/>
  <p:tag name="MMCOA_POSITION_M" val="543.125;510.5;13.25;176.5"/>
  <p:tag name="MMCOA_POSITION_S" val="543.125;510.5;13.25;176.5"/>
  <p:tag name="MMCOA_POSITION_T" val="543.125;510.5;13.25;176.5"/>
  <p:tag name="MMCOA_HIDEONCOLOUR" val="N"/>
  <p:tag name="MMCOA_HIDEONWHITE" val="N"/>
  <p:tag name="MMCOA_HIDEONBALLROOM" val="N"/>
  <p:tag name="MMCOA_HIDEONCLASSIC" val="N"/>
  <p:tag name="MMCOA_HIDEONTEXT" val="N"/>
  <p:tag name="MMCOA_HIDEONECO" val="N"/>
</p:tagLst>
</file>

<file path=ppt/tags/tag26.xml><?xml version="1.0" encoding="utf-8"?>
<p:tagLst xmlns:a="http://schemas.openxmlformats.org/drawingml/2006/main" xmlns:r="http://schemas.openxmlformats.org/officeDocument/2006/relationships" xmlns:p="http://schemas.openxmlformats.org/presentationml/2006/main">
  <p:tag name="MMCOA_SMARTSHAPE" val="Y"/>
  <p:tag name="MMCOA_FONTSIZE_L" val="7"/>
  <p:tag name="MMCOA_FONTSIZE_M" val="7"/>
  <p:tag name="MMCOA_FONTSIZE_S" val="7"/>
  <p:tag name="MMCOA_FONTSIZE_T" val="7"/>
  <p:tag name="MMCOA_POSITION_L" val="37.625;514.5;8;227.5"/>
  <p:tag name="MMCOA_POSITION_M" val="37.625;514.5;8;227.5"/>
  <p:tag name="MMCOA_POSITION_S" val="37.625;514.5;8;227.5"/>
  <p:tag name="MMCOA_POSITION_T" val="37.625;514.5;8;227.5"/>
  <p:tag name="MMCOA_HIDEONCOLOUR" val="N"/>
  <p:tag name="MMCOA_HIDEONWHITE" val="N"/>
  <p:tag name="MMCOA_HIDEONBALLROOM" val="N"/>
  <p:tag name="MMCOA_HIDEONCLASSIC" val="N"/>
  <p:tag name="MMCOA_HIDEONTEXT" val="N"/>
  <p:tag name="MMCOA_HIDEONECO" val="N"/>
</p:tagLst>
</file>

<file path=ppt/tags/tag27.xml><?xml version="1.0" encoding="utf-8"?>
<p:tagLst xmlns:a="http://schemas.openxmlformats.org/drawingml/2006/main" xmlns:r="http://schemas.openxmlformats.org/officeDocument/2006/relationships" xmlns:p="http://schemas.openxmlformats.org/presentationml/2006/main">
  <p:tag name="MMCOA_SMARTSHAPE" val="Y"/>
  <p:tag name="MMCOA_FONTSIZE_L" val="16"/>
  <p:tag name="MMCOA_FONTSIZE_M" val="16"/>
  <p:tag name="MMCOA_FONTSIZE_S" val="16"/>
  <p:tag name="MMCOA_POSITION_L" val="71.125;373.625;88.625;246.5"/>
  <p:tag name="MMCOA_POSITION_M" val="71.125;373.625;88.625;246.5"/>
  <p:tag name="MMCOA_POSITION_S" val="71.125;373.625;88.625;246.5"/>
  <p:tag name="MMCOA_HIDEONCOLOUR" val="N"/>
  <p:tag name="MMCOA_HIDEONWHITE" val="N"/>
  <p:tag name="MMCOA_EXTENDEDFILLCOLOUR" val=""/>
</p:tagLst>
</file>

<file path=ppt/tags/tag28.xml><?xml version="1.0" encoding="utf-8"?>
<p:tagLst xmlns:a="http://schemas.openxmlformats.org/drawingml/2006/main" xmlns:r="http://schemas.openxmlformats.org/officeDocument/2006/relationships" xmlns:p="http://schemas.openxmlformats.org/presentationml/2006/main">
  <p:tag name="MMCOA_SMARTSHAPE" val="N"/>
  <p:tag name="MMCOA_DISABLETABLEREFORMAT" val="N"/>
</p:tagLst>
</file>

<file path=ppt/tags/tag29.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3.xml><?xml version="1.0" encoding="utf-8"?>
<p:tagLst xmlns:a="http://schemas.openxmlformats.org/drawingml/2006/main" xmlns:r="http://schemas.openxmlformats.org/officeDocument/2006/relationships" xmlns:p="http://schemas.openxmlformats.org/presentationml/2006/main">
  <p:tag name="MMCOA_EXTENDEDFILLCOLOUR" val=""/>
  <p:tag name="MMCOA_SMARTSHAPE" val="Y"/>
  <p:tag name="MMCOA_FONTSIZE_L" val="7"/>
  <p:tag name="MMCOA_FONTSIZE_M" val="7"/>
  <p:tag name="MMCOA_FONTSIZE_S" val="7"/>
  <p:tag name="MMCOA_FONTSIZE_T" val="7"/>
  <p:tag name="MMCOA_POSITION_L" val="37.625;514.5;8;228.125"/>
  <p:tag name="MMCOA_POSITION_M" val="37.625;514.5;8;228.125"/>
  <p:tag name="MMCOA_POSITION_S" val="37.625;514.5;8;228.125"/>
  <p:tag name="MMCOA_POSITION_T" val="37.625;514.5;8;228.125"/>
  <p:tag name="MMCOA_HIDEONCOLOUR" val="N"/>
  <p:tag name="MMCOA_HIDEONWHITE" val="N"/>
  <p:tag name="MMCOA_HIDEONBALLROOM" val="N"/>
  <p:tag name="MMCOA_HIDEONCLASSIC" val="Y"/>
  <p:tag name="MMCOA_HIDEONTEXT" val="Y"/>
  <p:tag name="MMCOA_HIDEONECO" val="Y"/>
</p:tagLst>
</file>

<file path=ppt/tags/tag30.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31.xml><?xml version="1.0" encoding="utf-8"?>
<p:tagLst xmlns:a="http://schemas.openxmlformats.org/drawingml/2006/main" xmlns:r="http://schemas.openxmlformats.org/officeDocument/2006/relationships" xmlns:p="http://schemas.openxmlformats.org/presentationml/2006/main">
  <p:tag name="MMCOA_SMARTSHAPE" val="Y"/>
  <p:tag name="MMCOA_FONTSIZE_L" val="16"/>
  <p:tag name="MMCOA_FONTSIZE_M" val="16"/>
  <p:tag name="MMCOA_FONTSIZE_S" val="16"/>
  <p:tag name="MMCOA_POSITION_L" val="71.125;373.625;88.625;246.5"/>
  <p:tag name="MMCOA_POSITION_M" val="71.125;373.625;88.625;246.5"/>
  <p:tag name="MMCOA_POSITION_S" val="71.125;373.625;88.625;246.5"/>
  <p:tag name="MMCOA_HIDEONCOLOUR" val="N"/>
  <p:tag name="MMCOA_HIDEONWHITE" val="N"/>
  <p:tag name="MMCOA_EXTENDEDFILLCOLOUR" val=""/>
</p:tagLst>
</file>

<file path=ppt/tags/tag32.xml><?xml version="1.0" encoding="utf-8"?>
<p:tagLst xmlns:a="http://schemas.openxmlformats.org/drawingml/2006/main" xmlns:r="http://schemas.openxmlformats.org/officeDocument/2006/relationships" xmlns:p="http://schemas.openxmlformats.org/presentationml/2006/main">
  <p:tag name="MMCOA_SMARTSHAPE" val="N"/>
  <p:tag name="MMCOA_DISABLETABLEREFORMAT" val="N"/>
</p:tagLst>
</file>

<file path=ppt/tags/tag33.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34.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35.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36.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37.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38.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39.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4.xml><?xml version="1.0" encoding="utf-8"?>
<p:tagLst xmlns:a="http://schemas.openxmlformats.org/drawingml/2006/main" xmlns:r="http://schemas.openxmlformats.org/officeDocument/2006/relationships" xmlns:p="http://schemas.openxmlformats.org/presentationml/2006/main">
  <p:tag name="MMCOA_SMARTSHAPE" val="Y"/>
  <p:tag name="MMCOA_FONTSIZE_L" val="11"/>
  <p:tag name="MMCOA_FONTSIZE_M" val="11"/>
  <p:tag name="MMCOA_FONTSIZE_S" val="11"/>
  <p:tag name="MMCOA_FONTSIZE_T" val="11"/>
  <p:tag name="MMCOA_POSITION_L" val="543.125;510.5;13.25;176.5"/>
  <p:tag name="MMCOA_POSITION_M" val="543.125;510.5;13.25;176.5"/>
  <p:tag name="MMCOA_POSITION_S" val="543.125;510.5;13.25;176.5"/>
  <p:tag name="MMCOA_POSITION_T" val="543.125;510.5;13.25;176.5"/>
  <p:tag name="MMCOA_HIDEONCOLOUR" val="N"/>
  <p:tag name="MMCOA_HIDEONWHITE" val="N"/>
  <p:tag name="MMCOA_HIDEONBALLROOM" val="N"/>
  <p:tag name="MMCOA_HIDEONCLASSIC" val="N"/>
  <p:tag name="MMCOA_HIDEONTEXT" val="N"/>
  <p:tag name="MMCOA_HIDEONECO" val="N"/>
</p:tagLst>
</file>

<file path=ppt/tags/tag40.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41.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42.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43.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44.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45.xml><?xml version="1.0" encoding="utf-8"?>
<p:tagLst xmlns:a="http://schemas.openxmlformats.org/drawingml/2006/main" xmlns:r="http://schemas.openxmlformats.org/officeDocument/2006/relationships" xmlns:p="http://schemas.openxmlformats.org/presentationml/2006/main">
  <p:tag name="MMCOA_SMARTSHAPE" val="N"/>
  <p:tag name="MMCOA_DISABLETABLEREFORMAT" val="N"/>
</p:tagLst>
</file>

<file path=ppt/tags/tag46.xml><?xml version="1.0" encoding="utf-8"?>
<p:tagLst xmlns:a="http://schemas.openxmlformats.org/drawingml/2006/main" xmlns:r="http://schemas.openxmlformats.org/officeDocument/2006/relationships" xmlns:p="http://schemas.openxmlformats.org/presentationml/2006/main">
  <p:tag name="MMCOA_SMARTSHAPE" val="N"/>
  <p:tag name="MMCOA_DISABLETABLEREFORMAT" val="N"/>
</p:tagLst>
</file>

<file path=ppt/tags/tag47.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48.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49.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5.xml><?xml version="1.0" encoding="utf-8"?>
<p:tagLst xmlns:a="http://schemas.openxmlformats.org/drawingml/2006/main" xmlns:r="http://schemas.openxmlformats.org/officeDocument/2006/relationships" xmlns:p="http://schemas.openxmlformats.org/presentationml/2006/main">
  <p:tag name="MMCOA_SMARTSHAPE" val="Y"/>
  <p:tag name="MMCOA_FONTSIZE_L" val="7"/>
  <p:tag name="MMCOA_FONTSIZE_M" val="7"/>
  <p:tag name="MMCOA_FONTSIZE_S" val="7"/>
  <p:tag name="MMCOA_FONTSIZE_T" val="7"/>
  <p:tag name="MMCOA_POSITION_L" val="335.625;514.5;8.375;85"/>
  <p:tag name="MMCOA_POSITION_M" val="335.625;514.5;8.375;85"/>
  <p:tag name="MMCOA_POSITION_S" val="335.625;514.5;8.375;85"/>
  <p:tag name="MMCOA_POSITION_T" val="335.625;514.5;8.375;85"/>
  <p:tag name="MMCOA_HIDEONCOLOUR" val="N"/>
  <p:tag name="MMCOA_HIDEONWHITE" val="N"/>
  <p:tag name="MMCOA_HIDEONBALLROOM" val="Y"/>
  <p:tag name="MMCOA_HIDEONCLASSIC" val="Y"/>
  <p:tag name="MMCOA_HIDEONTEXT" val="Y"/>
  <p:tag name="MMCOA_HIDEONECO" val="Y"/>
</p:tagLst>
</file>

<file path=ppt/tags/tag50.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51.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52.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53.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54.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55.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56.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57.xml><?xml version="1.0" encoding="utf-8"?>
<p:tagLst xmlns:a="http://schemas.openxmlformats.org/drawingml/2006/main" xmlns:r="http://schemas.openxmlformats.org/officeDocument/2006/relationships" xmlns:p="http://schemas.openxmlformats.org/presentationml/2006/main">
  <p:tag name="MMCOA_SMARTSHAPE" val="Y"/>
  <p:tag name="MMCOA_FONTSIZE_L" val="97.5"/>
  <p:tag name="MMCOA_FONTSIZE_M" val="28.8"/>
  <p:tag name="MMCOA_FONTSIZE_S" val="12"/>
  <p:tag name="MMCOA_POSITION_L" val="72;121.09;107.79;543"/>
  <p:tag name="MMCOA_POSITION_M" val="72;122.36;33.639;543"/>
  <p:tag name="MMCOA_POSITION_S" val="72;120.40;21.448;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58.xml><?xml version="1.0" encoding="utf-8"?>
<p:tagLst xmlns:a="http://schemas.openxmlformats.org/drawingml/2006/main" xmlns:r="http://schemas.openxmlformats.org/officeDocument/2006/relationships" xmlns:p="http://schemas.openxmlformats.org/presentationml/2006/main">
  <p:tag name="MMCOA_SMARTSHAPE" val="Y"/>
  <p:tag name="MMCOA_FONTSIZE_L" val="130"/>
  <p:tag name="MMCOA_FONTSIZE_M" val="96"/>
  <p:tag name="MMCOA_FONTSIZE_S" val="80"/>
  <p:tag name="MMCOA_POSITION_L" val="72;212.15;107150.52;543"/>
  <p:tag name="MMCOA_POSITION_M" val="72;152.41;192.58;543"/>
  <p:tag name="MMCOA_POSITION_S" val="72;134.18;249.81;543"/>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59.xml><?xml version="1.0" encoding="utf-8"?>
<p:tagLst xmlns:a="http://schemas.openxmlformats.org/drawingml/2006/main" xmlns:r="http://schemas.openxmlformats.org/officeDocument/2006/relationships" xmlns:p="http://schemas.openxmlformats.org/presentationml/2006/main">
  <p:tag name="MMCOA_SMARTSHAPE" val="N"/>
  <p:tag name="MMCOA_DISABLETABLEREFORMAT" val="N"/>
</p:tagLst>
</file>

<file path=ppt/tags/tag6.xml><?xml version="1.0" encoding="utf-8"?>
<p:tagLst xmlns:a="http://schemas.openxmlformats.org/drawingml/2006/main" xmlns:r="http://schemas.openxmlformats.org/officeDocument/2006/relationships" xmlns:p="http://schemas.openxmlformats.org/presentationml/2006/main">
  <p:tag name="MMCOA_SMARTSHAPE" val="Y"/>
  <p:tag name="MMCOA_FONTSIZE_L" val="7"/>
  <p:tag name="MMCOA_FONTSIZE_M" val="7"/>
  <p:tag name="MMCOA_FONTSIZE_S" val="7"/>
  <p:tag name="MMCOA_FONTSIZE_T" val="7"/>
  <p:tag name="MMCOA_POSITION_L" val="37.625;514.5;8;227.5"/>
  <p:tag name="MMCOA_POSITION_M" val="37.625;514.5;8;227.5"/>
  <p:tag name="MMCOA_POSITION_S" val="37.625;514.5;8;227.5"/>
  <p:tag name="MMCOA_POSITION_T" val="37.625;514.5;8;227.5"/>
  <p:tag name="MMCOA_HIDEONCOLOUR" val="N"/>
  <p:tag name="MMCOA_HIDEONWHITE" val="N"/>
  <p:tag name="MMCOA_HIDEONBALLROOM" val="N"/>
  <p:tag name="MMCOA_HIDEONCLASSIC" val="N"/>
  <p:tag name="MMCOA_HIDEONTEXT" val="N"/>
  <p:tag name="MMCOA_HIDEONECO" val="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MMCOA_SMARTSHAPE" val="Y"/>
  <p:tag name="MMCOA_FONTSIZE_L" val="91"/>
  <p:tag name="MMCOA_FONTSIZE_M" val="30"/>
  <p:tag name="MMCOA_FONTSIZE_S" val="12"/>
  <p:tag name="MMCOA_POSITION_L" val="72;121.04;107.27;543.12"/>
  <p:tag name="MMCOA_POSITION_M" val="72;121.04;34.87;543.12"/>
  <p:tag name="MMCOA_POSITION_S" val="72;121.04;16.44;543.12"/>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MMCOA_SMARTSHAPE" val="Y"/>
  <p:tag name="MMCOA_FONTSIZE_L" val="91"/>
  <p:tag name="MMCOA_FONTSIZE_M" val="30"/>
  <p:tag name="MMCOA_FONTSIZE_S" val="12"/>
  <p:tag name="MMCOA_POSITION_L" val="72;121.04;107.27;543.12"/>
  <p:tag name="MMCOA_POSITION_M" val="72;121.04;34.87;543.12"/>
  <p:tag name="MMCOA_POSITION_S" val="72;121.04;16.44;543.12"/>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MMCOA_SMARTSHAPE" val="Y"/>
  <p:tag name="MMCOA_FONTSIZE_L" val="91"/>
  <p:tag name="MMCOA_FONTSIZE_M" val="30"/>
  <p:tag name="MMCOA_FONTSIZE_S" val="12"/>
  <p:tag name="MMCOA_POSITION_L" val="72;121.04;107.27;543.12"/>
  <p:tag name="MMCOA_POSITION_M" val="72;121.04;34.87;543.12"/>
  <p:tag name="MMCOA_POSITION_S" val="72;121.04;16.44;543.12"/>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MMCOA_SMARTSHAPE" val="Y"/>
  <p:tag name="MMCOA_FONTSIZE_L" val="91"/>
  <p:tag name="MMCOA_FONTSIZE_M" val="30"/>
  <p:tag name="MMCOA_FONTSIZE_S" val="12"/>
  <p:tag name="MMCOA_POSITION_L" val="72;121.04;107.27;543.12"/>
  <p:tag name="MMCOA_POSITION_M" val="72;121.04;34.87;543.12"/>
  <p:tag name="MMCOA_POSITION_S" val="72;121.04;16.44;543.12"/>
  <p:tag name="MMCOA_POSITION_T" val=";;;"/>
  <p:tag name="MMCOA_HIDEONCOLOUR" val="N"/>
  <p:tag name="MMCOA_HIDEONWHITE" val="N"/>
  <p:tag name="MMCOA_HIDEONBALLROOM" val="N"/>
  <p:tag name="MMCOA_HIDEONCLASSIC" val="N"/>
  <p:tag name="MMCOA_HIDEONTEXT" val="N"/>
  <p:tag name="MMCOA_HIDEONECO" val="N"/>
  <p:tag name="MMCOA_DISABLETABLEREFORMAT" val="N"/>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MMCOA_POSITION_L" val=";;;"/>
  <p:tag name="MMCOA_POSITION_M" val=";;;"/>
  <p:tag name="MMCOA_POSITION_S" val=";;;"/>
  <p:tag name="MMCOA_POSITION_T" val=";;;"/>
  <p:tag name="MMCOA_HIDEONCOLOUR" val="N"/>
  <p:tag name="MMCOA_HIDEONWHITE" val="N"/>
  <p:tag name="MMCOA_HIDEONBALLROOM" val="N"/>
  <p:tag name="MMCOA_HIDEONCLASSIC" val="N"/>
  <p:tag name="MMCOA_HIDEONTEXT" val="N"/>
  <p:tag name="MMCOA_HIDEONECO" val="N"/>
  <p:tag name="MMCOA_SMARTSHAPE" val="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MMC_COVERDESIGN" val="&lt;?xml version=&quot;1.0&quot; encoding=&quot;utf-16&quot;?&gt;&#10;&lt;ImageControl xmlns:xsi=&quot;http://www.w3.org/2001/XMLSchema-instance&quot; xmlns:xsd=&quot;http://www.w3.org/2001/XMLSchema&quot;&gt;&#10;  &lt;TypeOfImage&gt;SolidColour&lt;/TypeOfImage&gt;&#10;  &lt;ImageFile&gt;M1000001.jpg&lt;/ImageFile&gt;&#10;  &lt;ThumbNailFile&gt;D:\Documents and Settings\e-Working-4\Local Settings\Application Data\MMC\ILM\Recent\T0D1000002.jpg&lt;/ThumbNailFile&gt;&#10;  &lt;Usage&gt;PowerPointTitle&lt;/Usage&gt;&#10;  &lt;PaletteName&gt;Sapphire&lt;/PaletteName&gt;&#10;  &lt;Design&gt;&#10;    &lt;FocalNumber&gt;1&lt;/FocalNumber&gt;&#10;    &lt;Facets&gt;&#10;      &lt;SideOfTick&gt;Left&lt;/SideOfTick&gt;&#10;      &lt;TickPosition&gt;&#10;        &lt;X&gt;0&lt;/X&gt;&#10;        &lt;Y&gt;2&lt;/Y&gt;&#10;      &lt;/TickPosition&gt;&#10;      &lt;EndTickPosition&gt;&#10;        &lt;X&gt;0&lt;/X&gt;&#10;        &lt;Y&gt;0&lt;/Y&gt;&#10;      &lt;/EndTickPosition&gt;&#10;      &lt;FacetNumber&gt;0&lt;/FacetNumber&gt;&#10;      &lt;Brightness&gt;0&lt;/Brightness&gt;&#10;      &lt;Colour&gt;#006D9E&lt;/Colour&gt;&#10;      &lt;ColourNumber&gt;1&lt;/ColourNumber&gt;&#10;    &lt;/Facets&gt;&#10;    &lt;Facets&gt;&#10;      &lt;SideOfTick&gt;Left&lt;/SideOfTick&gt;&#10;      &lt;TickPosition&gt;&#10;        &lt;X&gt;0&lt;/X&gt;&#10;        &lt;Y&gt;4&lt;/Y&gt;&#10;      &lt;/TickPosition&gt;&#10;      &lt;EndTickPosition&gt;&#10;        &lt;X&gt;0&lt;/X&gt;&#10;        &lt;Y&gt;0&lt;/Y&gt;&#10;      &lt;/EndTickPosition&gt;&#10;      &lt;FacetNumber&gt;1&lt;/FacetNumber&gt;&#10;      &lt;Brightness&gt;0&lt;/Brightness&gt;&#10;      &lt;Colour&gt;#00A8C8&lt;/Colour&gt;&#10;      &lt;ColourNumber&gt;2&lt;/ColourNumber&gt;&#10;    &lt;/Facets&gt;&#10;    &lt;Facets&gt;&#10;      &lt;SideOfTick&gt;Left&lt;/SideOfTick&gt;&#10;      &lt;TickPosition&gt;&#10;        &lt;X&gt;0&lt;/X&gt;&#10;        &lt;Y&gt;7&lt;/Y&gt;&#10;      &lt;/TickPosition&gt;&#10;      &lt;EndTickPosition&gt;&#10;        &lt;X&gt;0&lt;/X&gt;&#10;        &lt;Y&gt;0&lt;/Y&gt;&#10;      &lt;/EndTickPosition&gt;&#10;      &lt;FacetNumber&gt;2&lt;/FacetNumber&gt;&#10;      &lt;Brightness&gt;0&lt;/Brightness&gt;&#10;      &lt;Colour&gt;#002C77&lt;/Colour&gt;&#10;      &lt;ColourNumber&gt;0&lt;/ColourNumber&gt;&#10;    &lt;/Facets&gt;&#10;    &lt;Facets&gt;&#10;      &lt;SideOfTick&gt;Bottom&lt;/SideOfTick&gt;&#10;      &lt;TickPosition&gt;&#10;        &lt;X&gt;18&lt;/X&gt;&#10;        &lt;Y&gt;10&lt;/Y&gt;&#10;      &lt;/TickPosition&gt;&#10;      &lt;EndTickPosition&gt;&#10;        &lt;X&gt;0&lt;/X&gt;&#10;        &lt;Y&gt;0&lt;/Y&gt;&#10;      &lt;/EndTickPosition&gt;&#10;      &lt;FacetNumber&gt;3&lt;/FacetNumber&gt;&#10;      &lt;Brightness&gt;0&lt;/Brightness&gt;&#10;      &lt;Colour&gt;#006D9E&lt;/Colour&gt;&#10;      &lt;ColourNumber&gt;1&lt;/ColourNumber&gt;&#10;    &lt;/Facets&gt;&#10;    &lt;Facets&gt;&#10;      &lt;SideOfTick&gt;Right&lt;/SideOfTick&gt;&#10;      &lt;TickPosition&gt;&#10;        &lt;X&gt;21&lt;/X&gt;&#10;        &lt;Y&gt;4&lt;/Y&gt;&#10;      &lt;/TickPosition&gt;&#10;      &lt;EndTickPosition&gt;&#10;        &lt;X&gt;0&lt;/X&gt;&#10;        &lt;Y&gt;0&lt;/Y&gt;&#10;      &lt;/EndTickPosition&gt;&#10;      &lt;FacetNumber&gt;4&lt;/FacetNumber&gt;&#10;      &lt;Brightness&gt;0&lt;/Brightness&gt;&#10;      &lt;Colour&gt;#A6E2EF&lt;/Colour&gt;&#10;      &lt;ColourNumber&gt;3&lt;/ColourNumber&gt;&#10;    &lt;/Facets&gt;&#10;    &lt;Facets&gt;&#10;      &lt;SideOfTick&gt;Right&lt;/SideOfTick&gt;&#10;      &lt;TickPosition&gt;&#10;        &lt;X&gt;21&lt;/X&gt;&#10;        &lt;Y&gt;2&lt;/Y&gt;&#10;      &lt;/TickPosition&gt;&#10;      &lt;EndTickPosition&gt;&#10;        &lt;X&gt;0&lt;/X&gt;&#10;        &lt;Y&gt;0&lt;/Y&gt;&#10;      &lt;/EndTickPosition&gt;&#10;      &lt;FacetNumber&gt;5&lt;/FacetNumber&gt;&#10;      &lt;Brightness&gt;0&lt;/Brightness&gt;&#10;      &lt;Colour&gt;#00A8C8&lt;/Colour&gt;&#10;      &lt;ColourNumber&gt;2&lt;/ColourNumber&gt;&#10;    &lt;/Facets&gt;&#10;    &lt;Facets&gt;&#10;      &lt;SideOfTick&gt;Right&lt;/SideOfTick&gt;&#10;      &lt;TickPosition&gt;&#10;        &lt;X&gt;21&lt;/X&gt;&#10;        &lt;Y&gt;1&lt;/Y&gt;&#10;      &lt;/TickPosition&gt;&#10;      &lt;EndTickPosition&gt;&#10;        &lt;X&gt;0&lt;/X&gt;&#10;        &lt;Y&gt;0&lt;/Y&gt;&#10;      &lt;/EndTickPosition&gt;&#10;      &lt;FacetNumber&gt;6&lt;/FacetNumber&gt;&#10;      &lt;Brightness&gt;0&lt;/Brightness&gt;&#10;      &lt;Colour&gt;#002C77&lt;/Colour&gt;&#10;      &lt;ColourNumber&gt;0&lt;/ColourNumber&gt;&#10;    &lt;/Facets&gt;&#10;    &lt;SectionColour /&gt;&#10;    &lt;SectionColourNumber&gt;0&lt;/SectionColourNumber&gt;&#10;    &lt;SectionBrightness&gt;0&lt;/SectionBrightness&gt;&#10;  &lt;/Design&gt;&#10;&lt;/ImageControl&gt;"/>
  <p:tag name="MMC_PRESENTATIONTYPE" val="2"/>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MMCOA_EXTENDEDFILLCOLOUR" val=""/>
  <p:tag name="MMCOA_SMARTSHAPE" val="Y"/>
  <p:tag name="MMCOA_FONTSIZE_L" val="28"/>
  <p:tag name="MMCOA_FONTSIZE_M" val="28"/>
  <p:tag name="MMCOA_FONTSIZE_S" val="28"/>
  <p:tag name="MMCOA_FONTSIZE_T" val="28"/>
  <p:tag name="MMCOA_POSITION_L" val="70.625;97.875;28.875;648.375"/>
  <p:tag name="MMCOA_POSITION_M" val="70.625;97.875;28.875;648.375"/>
  <p:tag name="MMCOA_POSITION_S" val="70.625;97.875;28.875;648.375"/>
  <p:tag name="MMCOA_POSITION_T" val="70.625;97.875;28.875;648.375"/>
  <p:tag name="MMCOA_HIDEONCOLOUR" val="N"/>
  <p:tag name="MMCOA_HIDEONWHITE" val="N"/>
  <p:tag name="MMCOA_HIDEONBALLROOM" val="N"/>
  <p:tag name="MMCOA_HIDEONCLASSIC" val="N"/>
  <p:tag name="MMCOA_HIDEONTEXT" val="N"/>
  <p:tag name="MMCOA_HIDEONECO" val="N"/>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_Default Design">
  <a:themeElements>
    <a:clrScheme name="Default Design 1">
      <a:dk1>
        <a:srgbClr val="000000"/>
      </a:dk1>
      <a:lt1>
        <a:srgbClr val="FFFFFF"/>
      </a:lt1>
      <a:dk2>
        <a:srgbClr val="BFBFBF"/>
      </a:dk2>
      <a:lt2>
        <a:srgbClr val="7C848A"/>
      </a:lt2>
      <a:accent1>
        <a:srgbClr val="002C77"/>
      </a:accent1>
      <a:accent2>
        <a:srgbClr val="00A8C8"/>
      </a:accent2>
      <a:accent3>
        <a:srgbClr val="FFFFFF"/>
      </a:accent3>
      <a:accent4>
        <a:srgbClr val="000000"/>
      </a:accent4>
      <a:accent5>
        <a:srgbClr val="AAACBD"/>
      </a:accent5>
      <a:accent6>
        <a:srgbClr val="0098B5"/>
      </a:accent6>
      <a:hlink>
        <a:srgbClr val="006D9E"/>
      </a:hlink>
      <a:folHlink>
        <a:srgbClr val="A6E2EF"/>
      </a:folHlink>
    </a:clrScheme>
    <a:fontScheme name="Default Design">
      <a:majorFont>
        <a:latin typeface="Arial"/>
        <a:ea typeface=""/>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91440" bIns="45720" numCol="1" anchor="ctr" anchorCtr="0" compatLnSpc="1">
        <a:prstTxWarp prst="textNoShape">
          <a:avLst/>
        </a:prstTxWarp>
      </a:bodyPr>
      <a:lstStyle>
        <a:defPPr marL="0" marR="0" indent="0" algn="ctr" defTabSz="914400" rtl="0" eaLnBrk="1" fontAlgn="base" latinLnBrk="0" hangingPunct="1">
          <a:lnSpc>
            <a:spcPct val="86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91440" bIns="45720" numCol="1" anchor="ctr" anchorCtr="0" compatLnSpc="1">
        <a:prstTxWarp prst="textNoShape">
          <a:avLst/>
        </a:prstTxWarp>
      </a:bodyPr>
      <a:lstStyle>
        <a:defPPr marL="0" marR="0" indent="0" algn="ctr" defTabSz="914400" rtl="0" eaLnBrk="1" fontAlgn="base" latinLnBrk="0" hangingPunct="1">
          <a:lnSpc>
            <a:spcPct val="86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BFBFBF"/>
        </a:dk2>
        <a:lt2>
          <a:srgbClr val="7C848A"/>
        </a:lt2>
        <a:accent1>
          <a:srgbClr val="002C77"/>
        </a:accent1>
        <a:accent2>
          <a:srgbClr val="00A8C8"/>
        </a:accent2>
        <a:accent3>
          <a:srgbClr val="FFFFFF"/>
        </a:accent3>
        <a:accent4>
          <a:srgbClr val="000000"/>
        </a:accent4>
        <a:accent5>
          <a:srgbClr val="AAACBD"/>
        </a:accent5>
        <a:accent6>
          <a:srgbClr val="0098B5"/>
        </a:accent6>
        <a:hlink>
          <a:srgbClr val="006D9E"/>
        </a:hlink>
        <a:folHlink>
          <a:srgbClr val="A6E2EF"/>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BFBFBF"/>
        </a:dk2>
        <a:lt2>
          <a:srgbClr val="7C848A"/>
        </a:lt2>
        <a:accent1>
          <a:srgbClr val="43276D"/>
        </a:accent1>
        <a:accent2>
          <a:srgbClr val="6F83C1"/>
        </a:accent2>
        <a:accent3>
          <a:srgbClr val="FFFFFF"/>
        </a:accent3>
        <a:accent4>
          <a:srgbClr val="000000"/>
        </a:accent4>
        <a:accent5>
          <a:srgbClr val="B0ACBA"/>
        </a:accent5>
        <a:accent6>
          <a:srgbClr val="6476AF"/>
        </a:accent6>
        <a:hlink>
          <a:srgbClr val="595997"/>
        </a:hlink>
        <a:folHlink>
          <a:srgbClr val="C4CAE6"/>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BFBFBF"/>
        </a:dk2>
        <a:lt2>
          <a:srgbClr val="7C848A"/>
        </a:lt2>
        <a:accent1>
          <a:srgbClr val="560054"/>
        </a:accent1>
        <a:accent2>
          <a:srgbClr val="CE3D95"/>
        </a:accent2>
        <a:accent3>
          <a:srgbClr val="FFFFFF"/>
        </a:accent3>
        <a:accent4>
          <a:srgbClr val="000000"/>
        </a:accent4>
        <a:accent5>
          <a:srgbClr val="B4AAB3"/>
        </a:accent5>
        <a:accent6>
          <a:srgbClr val="BA3687"/>
        </a:accent6>
        <a:hlink>
          <a:srgbClr val="932077"/>
        </a:hlink>
        <a:folHlink>
          <a:srgbClr val="E7B8D5"/>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BFBFBF"/>
        </a:dk2>
        <a:lt2>
          <a:srgbClr val="7C848A"/>
        </a:lt2>
        <a:accent1>
          <a:srgbClr val="690031"/>
        </a:accent1>
        <a:accent2>
          <a:srgbClr val="ED2C67"/>
        </a:accent2>
        <a:accent3>
          <a:srgbClr val="FFFFFF"/>
        </a:accent3>
        <a:accent4>
          <a:srgbClr val="000000"/>
        </a:accent4>
        <a:accent5>
          <a:srgbClr val="B9AAAD"/>
        </a:accent5>
        <a:accent6>
          <a:srgbClr val="D7275D"/>
        </a:accent6>
        <a:hlink>
          <a:srgbClr val="A9194F"/>
        </a:hlink>
        <a:folHlink>
          <a:srgbClr val="F7B6BB"/>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BFBFBF"/>
        </a:dk2>
        <a:lt2>
          <a:srgbClr val="7C848A"/>
        </a:lt2>
        <a:accent1>
          <a:srgbClr val="810009"/>
        </a:accent1>
        <a:accent2>
          <a:srgbClr val="EF4E45"/>
        </a:accent2>
        <a:accent3>
          <a:srgbClr val="FFFFFF"/>
        </a:accent3>
        <a:accent4>
          <a:srgbClr val="000000"/>
        </a:accent4>
        <a:accent5>
          <a:srgbClr val="C1AAAA"/>
        </a:accent5>
        <a:accent6>
          <a:srgbClr val="D9463E"/>
        </a:accent6>
        <a:hlink>
          <a:srgbClr val="BA2C2B"/>
        </a:hlink>
        <a:folHlink>
          <a:srgbClr val="F9BEAD"/>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BFBFBF"/>
        </a:dk2>
        <a:lt2>
          <a:srgbClr val="7C848A"/>
        </a:lt2>
        <a:accent1>
          <a:srgbClr val="8C3709"/>
        </a:accent1>
        <a:accent2>
          <a:srgbClr val="F48132"/>
        </a:accent2>
        <a:accent3>
          <a:srgbClr val="FFFFFF"/>
        </a:accent3>
        <a:accent4>
          <a:srgbClr val="000000"/>
        </a:accent4>
        <a:accent5>
          <a:srgbClr val="C5AEAA"/>
        </a:accent5>
        <a:accent6>
          <a:srgbClr val="DD742C"/>
        </a:accent6>
        <a:hlink>
          <a:srgbClr val="C45F24"/>
        </a:hlink>
        <a:folHlink>
          <a:srgbClr val="FCCFAB"/>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BFBFBF"/>
        </a:dk2>
        <a:lt2>
          <a:srgbClr val="7C848A"/>
        </a:lt2>
        <a:accent1>
          <a:srgbClr val="8E5501"/>
        </a:accent1>
        <a:accent2>
          <a:srgbClr val="FBAE17"/>
        </a:accent2>
        <a:accent3>
          <a:srgbClr val="FFFFFF"/>
        </a:accent3>
        <a:accent4>
          <a:srgbClr val="000000"/>
        </a:accent4>
        <a:accent5>
          <a:srgbClr val="C6B4AA"/>
        </a:accent5>
        <a:accent6>
          <a:srgbClr val="E39D14"/>
        </a:accent6>
        <a:hlink>
          <a:srgbClr val="C98314"/>
        </a:hlink>
        <a:folHlink>
          <a:srgbClr val="FFDDAC"/>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BFBFBF"/>
        </a:dk2>
        <a:lt2>
          <a:srgbClr val="7C848A"/>
        </a:lt2>
        <a:accent1>
          <a:srgbClr val="505F21"/>
        </a:accent1>
        <a:accent2>
          <a:srgbClr val="B2B935"/>
        </a:accent2>
        <a:accent3>
          <a:srgbClr val="FFFFFF"/>
        </a:accent3>
        <a:accent4>
          <a:srgbClr val="000000"/>
        </a:accent4>
        <a:accent5>
          <a:srgbClr val="B3B6AB"/>
        </a:accent5>
        <a:accent6>
          <a:srgbClr val="A1A72F"/>
        </a:accent6>
        <a:hlink>
          <a:srgbClr val="828D30"/>
        </a:hlink>
        <a:folHlink>
          <a:srgbClr val="D9D99E"/>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BFBFBF"/>
        </a:dk2>
        <a:lt2>
          <a:srgbClr val="7C848A"/>
        </a:lt2>
        <a:accent1>
          <a:srgbClr val="00582D"/>
        </a:accent1>
        <a:accent2>
          <a:srgbClr val="72BE44"/>
        </a:accent2>
        <a:accent3>
          <a:srgbClr val="FFFFFF"/>
        </a:accent3>
        <a:accent4>
          <a:srgbClr val="000000"/>
        </a:accent4>
        <a:accent5>
          <a:srgbClr val="AAB4AD"/>
        </a:accent5>
        <a:accent6>
          <a:srgbClr val="67AC3D"/>
        </a:accent6>
        <a:hlink>
          <a:srgbClr val="118B3F"/>
        </a:hlink>
        <a:folHlink>
          <a:srgbClr val="BDDDA3"/>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BFBFBF"/>
        </a:dk2>
        <a:lt2>
          <a:srgbClr val="7C848A"/>
        </a:lt2>
        <a:accent1>
          <a:srgbClr val="004C4F"/>
        </a:accent1>
        <a:accent2>
          <a:srgbClr val="0FB694"/>
        </a:accent2>
        <a:accent3>
          <a:srgbClr val="FFFFFF"/>
        </a:accent3>
        <a:accent4>
          <a:srgbClr val="000000"/>
        </a:accent4>
        <a:accent5>
          <a:srgbClr val="AAB2B2"/>
        </a:accent5>
        <a:accent6>
          <a:srgbClr val="0CA586"/>
        </a:accent6>
        <a:hlink>
          <a:srgbClr val="008075"/>
        </a:hlink>
        <a:folHlink>
          <a:srgbClr val="A7D9C8"/>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BFBFBF"/>
        </a:dk2>
        <a:lt2>
          <a:srgbClr val="7C848A"/>
        </a:lt2>
        <a:accent1>
          <a:srgbClr val="000000"/>
        </a:accent1>
        <a:accent2>
          <a:srgbClr val="808080"/>
        </a:accent2>
        <a:accent3>
          <a:srgbClr val="FFFFFF"/>
        </a:accent3>
        <a:accent4>
          <a:srgbClr val="000000"/>
        </a:accent4>
        <a:accent5>
          <a:srgbClr val="AAAAAA"/>
        </a:accent5>
        <a:accent6>
          <a:srgbClr val="737373"/>
        </a:accent6>
        <a:hlink>
          <a:srgbClr val="404040"/>
        </a:hlink>
        <a:folHlink>
          <a:srgbClr val="BFBFB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01. Mercer Typeover Master">
  <a:themeElements>
    <a:clrScheme name="Mercer Sapphire">
      <a:dk1>
        <a:srgbClr val="000000"/>
      </a:dk1>
      <a:lt1>
        <a:srgbClr val="FFFFFF"/>
      </a:lt1>
      <a:dk2>
        <a:srgbClr val="002C77"/>
      </a:dk2>
      <a:lt2>
        <a:srgbClr val="BFBFBF"/>
      </a:lt2>
      <a:accent1>
        <a:srgbClr val="002C77"/>
      </a:accent1>
      <a:accent2>
        <a:srgbClr val="00A8C8"/>
      </a:accent2>
      <a:accent3>
        <a:srgbClr val="006D9E"/>
      </a:accent3>
      <a:accent4>
        <a:srgbClr val="A6E2EF"/>
      </a:accent4>
      <a:accent5>
        <a:srgbClr val="7C848A"/>
      </a:accent5>
      <a:accent6>
        <a:srgbClr val="404040"/>
      </a:accent6>
      <a:hlink>
        <a:srgbClr val="4D4D4D"/>
      </a:hlink>
      <a:folHlink>
        <a:srgbClr val="808080"/>
      </a:folHlink>
    </a:clrScheme>
    <a:fontScheme name="Merc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accent6"/>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72000" rIns="72000" bIns="72000" rtlCol="0" anchor="ctr" anchorCtr="0">
        <a:noAutofit/>
      </a:bodyPr>
      <a:lstStyle>
        <a:defPPr algn="ctr">
          <a:spcBef>
            <a:spcPts val="200"/>
          </a:spcBef>
          <a:spcAft>
            <a:spcPts val="200"/>
          </a:spcAft>
          <a:defRPr sz="1400" b="1" i="0" u="none" strike="noStrike" kern="1200" cap="all" spc="200" baseline="0" dirty="0">
            <a:solidFill>
              <a:schemeClr val="bg1">
                <a:lumMod val="50000"/>
              </a:schemeClr>
            </a:solidFill>
            <a:latin typeface="+mn-lt"/>
            <a:ea typeface="+mn-ea"/>
            <a:cs typeface="+mn-cs"/>
          </a:defRPr>
        </a:defPPr>
      </a:lstStyle>
    </a:txDef>
  </a:objectDefaults>
  <a:extraClrSchemeLst/>
  <a:custClrLst>
    <a:custClr name="Medium Topaz">
      <a:srgbClr val="E8941A"/>
    </a:custClr>
    <a:custClr name="Bright Topaz">
      <a:srgbClr val="FBAE17"/>
    </a:custClr>
    <a:custClr name="Medium Amethyst">
      <a:srgbClr val="AD208E"/>
    </a:custClr>
    <a:custClr name="Bright Amethyst">
      <a:srgbClr val="CE3D95"/>
    </a:custClr>
    <a:custClr name="Medium Ruby">
      <a:srgbClr val="C60651"/>
    </a:custClr>
    <a:custClr name="Bright Ruby">
      <a:srgbClr val="ED2C67"/>
    </a:custClr>
    <a:custClr name="Medium Turquoise">
      <a:srgbClr val="00928F"/>
    </a:custClr>
    <a:custClr name="Bright Turquoise">
      <a:srgbClr val="0FB694"/>
    </a:custClr>
    <a:custClr name="Medium Sapphire">
      <a:srgbClr val="006D9E"/>
    </a:custClr>
    <a:custClr name="Bright Sapphire">
      <a:srgbClr val="00A8C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TB">
  <a:themeElements>
    <a:clrScheme name="Custom 1">
      <a:dk1>
        <a:srgbClr val="003865"/>
      </a:dk1>
      <a:lt1>
        <a:srgbClr val="FFFFFF"/>
      </a:lt1>
      <a:dk2>
        <a:srgbClr val="868D95"/>
      </a:dk2>
      <a:lt2>
        <a:srgbClr val="B9BFC7"/>
      </a:lt2>
      <a:accent1>
        <a:srgbClr val="009DE0"/>
      </a:accent1>
      <a:accent2>
        <a:srgbClr val="00AC41"/>
      </a:accent2>
      <a:accent3>
        <a:srgbClr val="8246AF"/>
      </a:accent3>
      <a:accent4>
        <a:srgbClr val="00968F"/>
      </a:accent4>
      <a:accent5>
        <a:srgbClr val="0077A0"/>
      </a:accent5>
      <a:accent6>
        <a:srgbClr val="EE3D8B"/>
      </a:accent6>
      <a:hlink>
        <a:srgbClr val="003865"/>
      </a:hlink>
      <a:folHlink>
        <a:srgbClr val="009DE0"/>
      </a:folHlink>
    </a:clrScheme>
    <a:fontScheme name="Mercer 2020 Brand">
      <a:majorFont>
        <a:latin typeface="Grifo S"/>
        <a:ea typeface=""/>
        <a:cs typeface=""/>
      </a:majorFont>
      <a:minorFont>
        <a:latin typeface="Mu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square" lIns="0" tIns="0" rIns="0" bIns="0" rtlCol="0" anchor="t" anchorCtr="0">
        <a:noAutofit/>
      </a:bodyPr>
      <a:lstStyle>
        <a:defPPr>
          <a:defRPr dirty="0" err="1"/>
        </a:defPPr>
      </a:lstStyle>
    </a:txDef>
  </a:objectDefaults>
  <a:extraClrSchemeLst/>
  <a:extLst>
    <a:ext uri="{05A4C25C-085E-4340-85A3-A5531E510DB2}">
      <thm15:themeFamily xmlns:thm15="http://schemas.microsoft.com/office/thememl/2012/main" name="MER2020.Classic16x9.potx" id="{F33CC04B-77A3-4BB5-B75B-CA46C997647A}" vid="{0B897354-3604-4191-BF35-4DBBA8FAC7EF}"/>
    </a:ext>
  </a:extLst>
</a:theme>
</file>

<file path=ppt/theme/theme5.xml><?xml version="1.0" encoding="utf-8"?>
<a:theme xmlns:a="http://schemas.openxmlformats.org/drawingml/2006/main" name="1_WTB">
  <a:themeElements>
    <a:clrScheme name="Custom 1">
      <a:dk1>
        <a:srgbClr val="003865"/>
      </a:dk1>
      <a:lt1>
        <a:srgbClr val="FFFFFF"/>
      </a:lt1>
      <a:dk2>
        <a:srgbClr val="868D95"/>
      </a:dk2>
      <a:lt2>
        <a:srgbClr val="B9BFC7"/>
      </a:lt2>
      <a:accent1>
        <a:srgbClr val="009DE0"/>
      </a:accent1>
      <a:accent2>
        <a:srgbClr val="00AC41"/>
      </a:accent2>
      <a:accent3>
        <a:srgbClr val="8246AF"/>
      </a:accent3>
      <a:accent4>
        <a:srgbClr val="00968F"/>
      </a:accent4>
      <a:accent5>
        <a:srgbClr val="0077A0"/>
      </a:accent5>
      <a:accent6>
        <a:srgbClr val="EE3D8B"/>
      </a:accent6>
      <a:hlink>
        <a:srgbClr val="003865"/>
      </a:hlink>
      <a:folHlink>
        <a:srgbClr val="009DE0"/>
      </a:folHlink>
    </a:clrScheme>
    <a:fontScheme name="Mercer 2020 Brand">
      <a:majorFont>
        <a:latin typeface="Grifo S"/>
        <a:ea typeface=""/>
        <a:cs typeface=""/>
      </a:majorFont>
      <a:minorFont>
        <a:latin typeface="Mu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dirty="0" err="1">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none" lIns="0" tIns="0" rIns="0" bIns="0" rtlCol="0" anchor="t" anchorCtr="0">
        <a:noAutofit/>
      </a:bodyPr>
      <a:lstStyle>
        <a:defPPr>
          <a:defRPr dirty="0" err="1">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ER2020.Classic16x9.potx" id="{B23C47F8-2CED-4820-AA2F-7CCF0648E02C}" vid="{847986C7-6D9C-46C2-BED5-13A4D42FC837}"/>
    </a:ext>
  </a:extLst>
</a:theme>
</file>

<file path=ppt/theme/theme6.xml><?xml version="1.0" encoding="utf-8"?>
<a:theme xmlns:a="http://schemas.openxmlformats.org/drawingml/2006/main" name="2_WTB">
  <a:themeElements>
    <a:clrScheme name="Custom 1">
      <a:dk1>
        <a:srgbClr val="003865"/>
      </a:dk1>
      <a:lt1>
        <a:srgbClr val="FFFFFF"/>
      </a:lt1>
      <a:dk2>
        <a:srgbClr val="868D95"/>
      </a:dk2>
      <a:lt2>
        <a:srgbClr val="B9BFC7"/>
      </a:lt2>
      <a:accent1>
        <a:srgbClr val="009DE0"/>
      </a:accent1>
      <a:accent2>
        <a:srgbClr val="00AC41"/>
      </a:accent2>
      <a:accent3>
        <a:srgbClr val="8246AF"/>
      </a:accent3>
      <a:accent4>
        <a:srgbClr val="00968F"/>
      </a:accent4>
      <a:accent5>
        <a:srgbClr val="0077A0"/>
      </a:accent5>
      <a:accent6>
        <a:srgbClr val="EE3D8B"/>
      </a:accent6>
      <a:hlink>
        <a:srgbClr val="003865"/>
      </a:hlink>
      <a:folHlink>
        <a:srgbClr val="009DE0"/>
      </a:folHlink>
    </a:clrScheme>
    <a:fontScheme name="Mercer 2020 Brand">
      <a:majorFont>
        <a:latin typeface="Grifo S"/>
        <a:ea typeface=""/>
        <a:cs typeface=""/>
      </a:majorFont>
      <a:minorFont>
        <a:latin typeface="Mu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dirty="0" err="1">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none" lIns="0" tIns="0" rIns="0" bIns="0" rtlCol="0" anchor="t" anchorCtr="0">
        <a:noAutofit/>
      </a:bodyPr>
      <a:lstStyle>
        <a:defPPr>
          <a:defRPr dirty="0" err="1">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ER2020.Classic16x9.potx" id="{B23C47F8-2CED-4820-AA2F-7CCF0648E02C}" vid="{847986C7-6D9C-46C2-BED5-13A4D42FC837}"/>
    </a:ext>
  </a:extLst>
</a:theme>
</file>

<file path=ppt/theme/theme7.xml><?xml version="1.0" encoding="utf-8"?>
<a:theme xmlns:a="http://schemas.openxmlformats.org/drawingml/2006/main" name="Marsh">
  <a:themeElements>
    <a:clrScheme name="Custom 6">
      <a:dk1>
        <a:srgbClr val="002C77"/>
      </a:dk1>
      <a:lt1>
        <a:srgbClr val="FFFFFF"/>
      </a:lt1>
      <a:dk2>
        <a:srgbClr val="565656"/>
      </a:dk2>
      <a:lt2>
        <a:srgbClr val="F0F0F0"/>
      </a:lt2>
      <a:accent1>
        <a:srgbClr val="009DE0"/>
      </a:accent1>
      <a:accent2>
        <a:srgbClr val="00AC41"/>
      </a:accent2>
      <a:accent3>
        <a:srgbClr val="8246AF"/>
      </a:accent3>
      <a:accent4>
        <a:srgbClr val="EE3C8B"/>
      </a:accent4>
      <a:accent5>
        <a:srgbClr val="00968F"/>
      </a:accent5>
      <a:accent6>
        <a:srgbClr val="0077A0"/>
      </a:accent6>
      <a:hlink>
        <a:srgbClr val="2C6EF2"/>
      </a:hlink>
      <a:folHlink>
        <a:srgbClr val="8246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0F0F0"/>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a:defPPr>
      </a:lstStyle>
    </a:txDef>
  </a:objectDefaults>
  <a:extraClrSchemeLst/>
  <a:custClrLst>
    <a:custClr name="Dark blue">
      <a:srgbClr val="002C77"/>
    </a:custClr>
    <a:custClr name="Blue">
      <a:srgbClr val="009DE0"/>
    </a:custClr>
    <a:custClr name="Light blue">
      <a:srgbClr val="76D3FF"/>
    </a:custClr>
    <a:custClr name="Dark teal">
      <a:srgbClr val="004C6C"/>
    </a:custClr>
    <a:custClr name="Teal">
      <a:srgbClr val="0077A0"/>
    </a:custClr>
    <a:custClr name="Light teal">
      <a:srgbClr val="9CD9E4"/>
    </a:custClr>
    <a:custClr name="Dark turquoise">
      <a:srgbClr val="005E5D"/>
    </a:custClr>
    <a:custClr name="Turquoise">
      <a:srgbClr val="00968F"/>
    </a:custClr>
    <a:custClr name="Light turquoise">
      <a:srgbClr val="98DBCE"/>
    </a:custClr>
    <a:custClr name="White">
      <a:srgbClr val="FFFFFF"/>
    </a:custClr>
    <a:custClr name="Dark green">
      <a:srgbClr val="275D38"/>
    </a:custClr>
    <a:custClr name="Green">
      <a:srgbClr val="00AC41"/>
    </a:custClr>
    <a:custClr name="Light green">
      <a:srgbClr val="ADDFB3"/>
    </a:custClr>
    <a:custClr name="Dark purple">
      <a:srgbClr val="463282"/>
    </a:custClr>
    <a:custClr name="Purple">
      <a:srgbClr val="8246AF"/>
    </a:custClr>
    <a:custClr name="Light purple">
      <a:srgbClr val="CCB3E0"/>
    </a:custClr>
    <a:custClr name="Dark pink">
      <a:srgbClr val="B2025B"/>
    </a:custClr>
    <a:custClr name="Pink">
      <a:srgbClr val="EE3D8B"/>
    </a:custClr>
    <a:custClr name="Light pink">
      <a:srgbClr val="F8ACBE"/>
    </a:custClr>
    <a:custClr name="White">
      <a:srgbClr val="FFFFFF"/>
    </a:custClr>
    <a:custClr name="Dark crimson">
      <a:srgbClr val="9A1C1F"/>
    </a:custClr>
    <a:custClr name="Crimson">
      <a:srgbClr val="EF4E45"/>
    </a:custClr>
    <a:custClr name="Light crimson">
      <a:srgbClr val="FFAEA6"/>
    </a:custClr>
    <a:custClr name="Dark orange">
      <a:srgbClr val="A32E00"/>
    </a:custClr>
    <a:custClr name="Orange">
      <a:srgbClr val="FF8C00"/>
    </a:custClr>
    <a:custClr name="Light orange">
      <a:srgbClr val="FFCA94"/>
    </a:custClr>
    <a:custClr name="Dark yellow">
      <a:srgbClr val="965D00"/>
    </a:custClr>
    <a:custClr name="Yellow">
      <a:srgbClr val="FFBE00"/>
    </a:custClr>
    <a:custClr name="Light yellow">
      <a:srgbClr val="FFE580"/>
    </a:custClr>
    <a:custClr name="White">
      <a:srgbClr val="FFFFFF"/>
    </a:custClr>
    <a:custClr name="Dark blue gray">
      <a:srgbClr val="4E6287"/>
    </a:custClr>
    <a:custClr name="Blue gray">
      <a:srgbClr val="8096B2"/>
    </a:custClr>
    <a:custClr name="Light blue gray">
      <a:srgbClr val="BED3E4"/>
    </a:custClr>
    <a:custClr name="Dark gray">
      <a:srgbClr val="565656"/>
    </a:custClr>
    <a:custClr name="Gray">
      <a:srgbClr val="949494"/>
    </a:custClr>
    <a:custClr name="Light gray">
      <a:srgbClr val="DADADA"/>
    </a:custClr>
    <a:custClr name="Background gray">
      <a:srgbClr val="F0F0F0"/>
    </a:custClr>
    <a:custClr name="Link blue">
      <a:srgbClr val="2C6EF2"/>
    </a:custClr>
    <a:custClr name="Warning red">
      <a:srgbClr val="C53532"/>
    </a:custClr>
    <a:custClr name="Success green">
      <a:srgbClr val="14853D"/>
    </a:custClr>
  </a:custClrLst>
  <a:extLst>
    <a:ext uri="{05A4C25C-085E-4340-85A3-A5531E510DB2}">
      <thm15:themeFamily xmlns:thm15="http://schemas.microsoft.com/office/thememl/2012/main" name="MMB 2021_PPT_Template-JR.potx" id="{8FAB941A-F47A-4C48-A08A-A7DA2F88EB0D}" vid="{694F25E8-C455-4993-8CB0-B44C1E947ADC}"/>
    </a:ext>
  </a:extLst>
</a:theme>
</file>

<file path=ppt/theme/theme8.xml><?xml version="1.0" encoding="utf-8"?>
<a:theme xmlns:a="http://schemas.openxmlformats.org/drawingml/2006/main" name="3_WTB">
  <a:themeElements>
    <a:clrScheme name="Custom 1">
      <a:dk1>
        <a:srgbClr val="003865"/>
      </a:dk1>
      <a:lt1>
        <a:srgbClr val="FFFFFF"/>
      </a:lt1>
      <a:dk2>
        <a:srgbClr val="868D95"/>
      </a:dk2>
      <a:lt2>
        <a:srgbClr val="B9BFC7"/>
      </a:lt2>
      <a:accent1>
        <a:srgbClr val="009DE0"/>
      </a:accent1>
      <a:accent2>
        <a:srgbClr val="00AC41"/>
      </a:accent2>
      <a:accent3>
        <a:srgbClr val="8246AF"/>
      </a:accent3>
      <a:accent4>
        <a:srgbClr val="00968F"/>
      </a:accent4>
      <a:accent5>
        <a:srgbClr val="0077A0"/>
      </a:accent5>
      <a:accent6>
        <a:srgbClr val="EE3D8B"/>
      </a:accent6>
      <a:hlink>
        <a:srgbClr val="003865"/>
      </a:hlink>
      <a:folHlink>
        <a:srgbClr val="009DE0"/>
      </a:folHlink>
    </a:clrScheme>
    <a:fontScheme name="Mercer 2020 Brand">
      <a:majorFont>
        <a:latin typeface="Grifo S"/>
        <a:ea typeface=""/>
        <a:cs typeface=""/>
      </a:majorFont>
      <a:minorFont>
        <a:latin typeface="Mu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dirty="0" err="1">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none" lIns="0" tIns="0" rIns="0" bIns="0" rtlCol="0" anchor="t" anchorCtr="0">
        <a:noAutofit/>
      </a:bodyPr>
      <a:lstStyle>
        <a:defPPr>
          <a:defRPr dirty="0" err="1">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ER2020.Classic16x9.potx" id="{B23C47F8-2CED-4820-AA2F-7CCF0648E02C}" vid="{847986C7-6D9C-46C2-BED5-13A4D42FC837}"/>
    </a:ext>
  </a:ext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BFBFBF"/>
    </a:dk2>
    <a:lt2>
      <a:srgbClr val="7C848A"/>
    </a:lt2>
    <a:accent1>
      <a:srgbClr val="002C77"/>
    </a:accent1>
    <a:accent2>
      <a:srgbClr val="00A8C8"/>
    </a:accent2>
    <a:accent3>
      <a:srgbClr val="FFFFFF"/>
    </a:accent3>
    <a:accent4>
      <a:srgbClr val="000000"/>
    </a:accent4>
    <a:accent5>
      <a:srgbClr val="AAACBD"/>
    </a:accent5>
    <a:accent6>
      <a:srgbClr val="0098B5"/>
    </a:accent6>
    <a:hlink>
      <a:srgbClr val="006D9E"/>
    </a:hlink>
    <a:folHlink>
      <a:srgbClr val="A6E2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f34c839-cd0a-494a-bd11-799dc90ee3f6">
      <Terms xmlns="http://schemas.microsoft.com/office/infopath/2007/PartnerControls"/>
    </lcf76f155ced4ddcb4097134ff3c332f>
    <PublishingExpirationDate xmlns="http://schemas.microsoft.com/sharepoint/v3" xsi:nil="true"/>
    <PublishingStartDate xmlns="http://schemas.microsoft.com/sharepoint/v3" xsi:nil="true"/>
    <TaxCatchAll xmlns="c24288ec-b664-4237-bfbf-b4d89727903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1 6 " ? > < M M C O A _ O b j e c t T a g s   x m l n s : x s i = " h t t p : / / w w w . w 3 . o r g / 2 0 0 1 / X M L S c h e m a - i n s t a n c e "   x m l n s : x s d = " h t t p : / / w w w . w 3 . o r g / 2 0 0 1 / X M L S c h e m a " >  
     < P r e s e n t a t i o n O b j e c t T a g   T a g N a m e = " M M C 0 9 _ B R A N D F O N T S T Y L E " > M a s t e r T e x t < / P r e s e n t a t i o n O b j e c t T a g >  
 < / M M C O A _ O b j e c t T a g s > 
</file>

<file path=customXml/item4.xml><?xml version="1.0" encoding="utf-8"?>
<ct:contentTypeSchema xmlns:ct="http://schemas.microsoft.com/office/2006/metadata/contentType" xmlns:ma="http://schemas.microsoft.com/office/2006/metadata/properties/metaAttributes" ct:_="" ma:_="" ma:contentTypeName="Document" ma:contentTypeID="0x01010016A4AEB292C7F940AC7C75BCBC9D5238" ma:contentTypeVersion="19" ma:contentTypeDescription="Create a new document." ma:contentTypeScope="" ma:versionID="767e88c334395d45acb91341c42adeda">
  <xsd:schema xmlns:xsd="http://www.w3.org/2001/XMLSchema" xmlns:xs="http://www.w3.org/2001/XMLSchema" xmlns:p="http://schemas.microsoft.com/office/2006/metadata/properties" xmlns:ns1="http://schemas.microsoft.com/sharepoint/v3" xmlns:ns2="a5cf9098-95d1-4643-bcd4-c3673cd0cbbe" xmlns:ns3="ef34c839-cd0a-494a-bd11-799dc90ee3f6" xmlns:ns4="c24288ec-b664-4237-bfbf-b4d897279037" targetNamespace="http://schemas.microsoft.com/office/2006/metadata/properties" ma:root="true" ma:fieldsID="b400a49ce47a6d16fc07d36c33a4d812" ns1:_="" ns2:_="" ns3:_="" ns4:_="">
    <xsd:import namespace="http://schemas.microsoft.com/sharepoint/v3"/>
    <xsd:import namespace="a5cf9098-95d1-4643-bcd4-c3673cd0cbbe"/>
    <xsd:import namespace="ef34c839-cd0a-494a-bd11-799dc90ee3f6"/>
    <xsd:import namespace="c24288ec-b664-4237-bfbf-b4d897279037"/>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ServiceLocation" minOccurs="0"/>
                <xsd:element ref="ns3:MediaLengthInSeconds" minOccurs="0"/>
                <xsd:element ref="ns3:lcf76f155ced4ddcb4097134ff3c332f" minOccurs="0"/>
                <xsd:element ref="ns4: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5cf9098-95d1-4643-bcd4-c3673cd0cb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34c839-cd0a-494a-bd11-799dc90ee3f6"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631f0850-98f7-4372-8aa8-4aaf7edce82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24288ec-b664-4237-bfbf-b4d897279037"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bd1f54f3-3b20-4787-8459-6f447268dedb}" ma:internalName="TaxCatchAll" ma:showField="CatchAllData" ma:web="a5cf9098-95d1-4643-bcd4-c3673cd0cb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331DEB-225C-4742-AEB8-D3FBE1C190C2}">
  <ds:schemaRefs>
    <ds:schemaRef ds:uri="ef34c839-cd0a-494a-bd11-799dc90ee3f6"/>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c24288ec-b664-4237-bfbf-b4d897279037"/>
    <ds:schemaRef ds:uri="a5cf9098-95d1-4643-bcd4-c3673cd0cbbe"/>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94AF94C-2BE6-426B-A9EC-3B7BBCF5A2C5}">
  <ds:schemaRefs>
    <ds:schemaRef ds:uri="http://schemas.microsoft.com/sharepoint/v3/contenttype/forms"/>
  </ds:schemaRefs>
</ds:datastoreItem>
</file>

<file path=customXml/itemProps3.xml><?xml version="1.0" encoding="utf-8"?>
<ds:datastoreItem xmlns:ds="http://schemas.openxmlformats.org/officeDocument/2006/customXml" ds:itemID="{49DC66CB-FF0C-464C-B360-8629388DC3BC}">
  <ds:schemaRefs>
    <ds:schemaRef ds:uri="http://www.w3.org/2001/XMLSchema"/>
  </ds:schemaRefs>
</ds:datastoreItem>
</file>

<file path=customXml/itemProps4.xml><?xml version="1.0" encoding="utf-8"?>
<ds:datastoreItem xmlns:ds="http://schemas.openxmlformats.org/officeDocument/2006/customXml" ds:itemID="{2F8B2CBC-C066-431B-9226-45AB9EF677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cf9098-95d1-4643-bcd4-c3673cd0cbbe"/>
    <ds:schemaRef ds:uri="ef34c839-cd0a-494a-bd11-799dc90ee3f6"/>
    <ds:schemaRef ds:uri="c24288ec-b664-4237-bfbf-b4d897279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3189</TotalTime>
  <Words>3333</Words>
  <Application>Microsoft Office PowerPoint</Application>
  <PresentationFormat>Custom</PresentationFormat>
  <Paragraphs>373</Paragraphs>
  <Slides>35</Slides>
  <Notes>1</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1</vt:i4>
      </vt:variant>
      <vt:variant>
        <vt:lpstr>Slide Titles</vt:lpstr>
      </vt:variant>
      <vt:variant>
        <vt:i4>35</vt:i4>
      </vt:variant>
    </vt:vector>
  </HeadingPairs>
  <TitlesOfParts>
    <vt:vector size="57" baseType="lpstr">
      <vt:lpstr>Grifo S</vt:lpstr>
      <vt:lpstr>MMC Display</vt:lpstr>
      <vt:lpstr>MS PGothic</vt:lpstr>
      <vt:lpstr>Mute</vt:lpstr>
      <vt:lpstr>Mute Light</vt:lpstr>
      <vt:lpstr>SimSun</vt:lpstr>
      <vt:lpstr>System Font Regular</vt:lpstr>
      <vt:lpstr>VNI-Times</vt:lpstr>
      <vt:lpstr>Arial</vt:lpstr>
      <vt:lpstr>Calibri</vt:lpstr>
      <vt:lpstr>Tahoma</vt:lpstr>
      <vt:lpstr>Times New Roman</vt:lpstr>
      <vt:lpstr>Wingdings</vt:lpstr>
      <vt:lpstr>5_Default Design</vt:lpstr>
      <vt:lpstr>01. Mercer Typeover Master</vt:lpstr>
      <vt:lpstr>Office Theme</vt:lpstr>
      <vt:lpstr>WTB</vt:lpstr>
      <vt:lpstr>1_WTB</vt:lpstr>
      <vt:lpstr>2_WTB</vt:lpstr>
      <vt:lpstr>Marsh</vt:lpstr>
      <vt:lpstr>3_WTB</vt:lpstr>
      <vt:lpstr>think-cell Slide</vt:lpstr>
      <vt:lpstr>PowerPoint Presentation</vt:lpstr>
      <vt:lpstr>PowerPoint Presentation</vt:lpstr>
      <vt:lpstr>PowerPoint Presentation</vt:lpstr>
      <vt:lpstr>PowerPoint Presentation</vt:lpstr>
      <vt:lpstr>PowerPoint Presentation</vt:lpstr>
      <vt:lpstr>Cách nhận biết thuốc, thực phẩm chức năng, mỹ phẩm…</vt:lpstr>
      <vt:lpstr>PowerPoint Presentation</vt:lpstr>
      <vt:lpstr>PowerPoint Presentation</vt:lpstr>
      <vt:lpstr>Bảo lãnh viện phí</vt:lpstr>
      <vt:lpstr>Bảo lãnh viện phí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lý do từ chối bồi thường hay gặp</vt:lpstr>
      <vt:lpstr>Các lý do từ chối bồi thường hay gặp</vt:lpstr>
      <vt:lpstr>Chứng từ Y tế Ngoại trú Toa thuốc</vt:lpstr>
      <vt:lpstr>THÔNG TIN LIÊN HỆ &amp; NỘP HỒ SƠ BỒI THƯỜNG</vt:lpstr>
      <vt:lpstr>PowerPoint Presentation</vt:lpstr>
      <vt:lpstr>PowerPoint Presentation</vt:lpstr>
    </vt:vector>
  </TitlesOfParts>
  <Company>Marsh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 Title Here</dc:title>
  <dc:creator>Le Quoc Thanh</dc:creator>
  <cp:lastModifiedBy>Hoang Nguyen</cp:lastModifiedBy>
  <cp:revision>198</cp:revision>
  <dcterms:created xsi:type="dcterms:W3CDTF">2011-02-16T15:14:35Z</dcterms:created>
  <dcterms:modified xsi:type="dcterms:W3CDTF">2025-05-31T09:36:07Z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TemplateVersion">
    <vt:lpwstr>5.0</vt:lpwstr>
  </property>
  <property fmtid="{D5CDD505-2E9C-101B-9397-08002B2CF9AE}" pid="4" name="MMCOA_FontSize">
    <vt:lpwstr>Medium</vt:lpwstr>
  </property>
  <property fmtid="{D5CDD505-2E9C-101B-9397-08002B2CF9AE}" pid="5" name="MMCOA_PresentationType">
    <vt:lpwstr>Eco</vt:lpwstr>
  </property>
  <property fmtid="{D5CDD505-2E9C-101B-9397-08002B2CF9AE}" pid="6" name="MMCOA_SlideStyle">
    <vt:lpwstr>Plain</vt:lpwstr>
  </property>
  <property fmtid="{D5CDD505-2E9C-101B-9397-08002B2CF9AE}" pid="7" name="MMCOA_PaletteName">
    <vt:lpwstr>Sapphire</vt:lpwstr>
  </property>
  <property fmtid="{D5CDD505-2E9C-101B-9397-08002B2CF9AE}" pid="8" name="MMCOA_PaletteNumber">
    <vt:lpwstr>0</vt:lpwstr>
  </property>
  <property fmtid="{D5CDD505-2E9C-101B-9397-08002B2CF9AE}" pid="9" name="MMCOA_Source">
    <vt:lpwstr>1</vt:lpwstr>
  </property>
  <property fmtid="{D5CDD505-2E9C-101B-9397-08002B2CF9AE}" pid="10" name="MSIP_Label_38f1469a-2c2a-4aee-b92b-090d4c5468ff_Enabled">
    <vt:lpwstr>true</vt:lpwstr>
  </property>
  <property fmtid="{D5CDD505-2E9C-101B-9397-08002B2CF9AE}" pid="11" name="MSIP_Label_38f1469a-2c2a-4aee-b92b-090d4c5468ff_SetDate">
    <vt:lpwstr>2022-03-04T02:19:17Z</vt:lpwstr>
  </property>
  <property fmtid="{D5CDD505-2E9C-101B-9397-08002B2CF9AE}" pid="12" name="MSIP_Label_38f1469a-2c2a-4aee-b92b-090d4c5468ff_Method">
    <vt:lpwstr>Standard</vt:lpwstr>
  </property>
  <property fmtid="{D5CDD505-2E9C-101B-9397-08002B2CF9AE}" pid="13" name="MSIP_Label_38f1469a-2c2a-4aee-b92b-090d4c5468ff_Name">
    <vt:lpwstr>Confidential - Unmarked</vt:lpwstr>
  </property>
  <property fmtid="{D5CDD505-2E9C-101B-9397-08002B2CF9AE}" pid="14" name="MSIP_Label_38f1469a-2c2a-4aee-b92b-090d4c5468ff_SiteId">
    <vt:lpwstr>2a6e6092-73e4-4752-b1a5-477a17f5056d</vt:lpwstr>
  </property>
  <property fmtid="{D5CDD505-2E9C-101B-9397-08002B2CF9AE}" pid="15" name="MSIP_Label_38f1469a-2c2a-4aee-b92b-090d4c5468ff_ActionId">
    <vt:lpwstr>f2599177-f186-407a-a732-7c5ff907fa80</vt:lpwstr>
  </property>
  <property fmtid="{D5CDD505-2E9C-101B-9397-08002B2CF9AE}" pid="16" name="MSIP_Label_38f1469a-2c2a-4aee-b92b-090d4c5468ff_ContentBits">
    <vt:lpwstr>0</vt:lpwstr>
  </property>
  <property fmtid="{D5CDD505-2E9C-101B-9397-08002B2CF9AE}" pid="17" name="ContentTypeId">
    <vt:lpwstr>0x01010016A4AEB292C7F940AC7C75BCBC9D5238</vt:lpwstr>
  </property>
</Properties>
</file>